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9601200" cy="12801600" type="A3"/>
  <p:notesSz cx="6858000" cy="9144000"/>
  <p:defaultTextStyle>
    <a:defPPr>
      <a:defRPr lang="nb-NO"/>
    </a:defPPr>
    <a:lvl1pPr marL="0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1pPr>
    <a:lvl2pPr marL="561058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2pPr>
    <a:lvl3pPr marL="1122117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3pPr>
    <a:lvl4pPr marL="1683175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4pPr>
    <a:lvl5pPr marL="2244233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5pPr>
    <a:lvl6pPr marL="2805290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6pPr>
    <a:lvl7pPr marL="3366348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7pPr>
    <a:lvl8pPr marL="3927407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8pPr>
    <a:lvl9pPr marL="4488465" algn="l" defTabSz="1122117" rtl="0" eaLnBrk="1" latinLnBrk="0" hangingPunct="1">
      <a:defRPr sz="22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3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B"/>
    <a:srgbClr val="00274C"/>
    <a:srgbClr val="6CADDF"/>
    <a:srgbClr val="FFFFFF"/>
    <a:srgbClr val="D5EEF6"/>
    <a:srgbClr val="EBE6F3"/>
    <a:srgbClr val="F5E6EB"/>
    <a:srgbClr val="832D42"/>
    <a:srgbClr val="006651"/>
    <a:srgbClr val="543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467" y="53"/>
      </p:cViewPr>
      <p:guideLst>
        <p:guide orient="horz" pos="4033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27FC1C6-E375-4EEB-823C-1E13436BB9F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20327" y="6066565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A7147B78-6CAB-48B8-ABA3-BF155C882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567" y="3088813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3" name="Plassholder for tekst 6">
            <a:extLst>
              <a:ext uri="{FF2B5EF4-FFF2-40B4-BE49-F238E27FC236}">
                <a16:creationId xmlns:a16="http://schemas.microsoft.com/office/drawing/2014/main" id="{9F7F9C9D-BE5D-4E4E-B0BF-ED58E096A0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71075" y="6134085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8F5E1F-A997-44A3-8A05-229CA433D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8C591582-9DEA-41DC-BFED-652A9B46667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20228" y="3088813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E99A3-EE4E-48F3-808E-2A15E8FD25F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20327" y="6066565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BE0FC5-C8C7-4990-BC31-BBFA21D77EE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9567" y="3601379"/>
            <a:ext cx="3805460" cy="158079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DC41B-CEBA-4BD0-B8EB-12D775CC5D6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920229" y="3601379"/>
            <a:ext cx="3805460" cy="158079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02B0F2A0-5D19-483F-8EB9-E329900478E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95882" y="6066565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4" name="Plassholder for tekst 6">
            <a:extLst>
              <a:ext uri="{FF2B5EF4-FFF2-40B4-BE49-F238E27FC236}">
                <a16:creationId xmlns:a16="http://schemas.microsoft.com/office/drawing/2014/main" id="{9AD5C665-DD21-4CD1-8DD6-BDF1F0DBA63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46630" y="6134085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0CCC51AD-D0D9-43E8-88A6-1F72E16305B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995882" y="6066565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EE0B3515-31E8-4488-B78B-74BC35C2DFC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920327" y="6885099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33" name="Plassholder for tekst 6">
            <a:extLst>
              <a:ext uri="{FF2B5EF4-FFF2-40B4-BE49-F238E27FC236}">
                <a16:creationId xmlns:a16="http://schemas.microsoft.com/office/drawing/2014/main" id="{55E0B237-0ACA-4132-B7A6-9A1E974BCF8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71075" y="6952620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B6947AFC-09E9-4CC8-A616-550A8DC644D1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4920327" y="6885099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981827AF-C7FA-4AF6-882E-CEBD3152FE9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95882" y="6885099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36" name="Plassholder for tekst 6">
            <a:extLst>
              <a:ext uri="{FF2B5EF4-FFF2-40B4-BE49-F238E27FC236}">
                <a16:creationId xmlns:a16="http://schemas.microsoft.com/office/drawing/2014/main" id="{ADCEF4D4-2386-4709-B34D-FD65BB80B56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46630" y="6952620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37" name="Content Placeholder 3">
            <a:extLst>
              <a:ext uri="{FF2B5EF4-FFF2-40B4-BE49-F238E27FC236}">
                <a16:creationId xmlns:a16="http://schemas.microsoft.com/office/drawing/2014/main" id="{676300EB-CB22-4C51-AA5A-EF1BE7C7E1B3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6995882" y="6885099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48D1A127-F389-48F1-9E82-E4D99466585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920327" y="7703634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45" name="Plassholder for tekst 6">
            <a:extLst>
              <a:ext uri="{FF2B5EF4-FFF2-40B4-BE49-F238E27FC236}">
                <a16:creationId xmlns:a16="http://schemas.microsoft.com/office/drawing/2014/main" id="{5853EFCF-F661-4BF2-8EC6-EF86312582D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571075" y="7771155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46" name="Content Placeholder 3">
            <a:extLst>
              <a:ext uri="{FF2B5EF4-FFF2-40B4-BE49-F238E27FC236}">
                <a16:creationId xmlns:a16="http://schemas.microsoft.com/office/drawing/2014/main" id="{10784292-60F1-4DBA-88E9-613AACF62AD0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920327" y="7703634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C1F85491-35A1-47A5-B9FD-9B464F57B83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995882" y="7703634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48" name="Plassholder for tekst 6">
            <a:extLst>
              <a:ext uri="{FF2B5EF4-FFF2-40B4-BE49-F238E27FC236}">
                <a16:creationId xmlns:a16="http://schemas.microsoft.com/office/drawing/2014/main" id="{C4A11D84-C5D4-4C5C-8F87-53D3B70864D5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646630" y="7771155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49" name="Content Placeholder 3">
            <a:extLst>
              <a:ext uri="{FF2B5EF4-FFF2-40B4-BE49-F238E27FC236}">
                <a16:creationId xmlns:a16="http://schemas.microsoft.com/office/drawing/2014/main" id="{AA8D8FA8-B99D-4FF8-8562-2F07D0A42F55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995882" y="7703634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50" name="Text Placeholder 16">
            <a:extLst>
              <a:ext uri="{FF2B5EF4-FFF2-40B4-BE49-F238E27FC236}">
                <a16:creationId xmlns:a16="http://schemas.microsoft.com/office/drawing/2014/main" id="{C6A14940-C195-4C22-96A2-436E2D25EE5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920327" y="8522169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51" name="Plassholder for tekst 6">
            <a:extLst>
              <a:ext uri="{FF2B5EF4-FFF2-40B4-BE49-F238E27FC236}">
                <a16:creationId xmlns:a16="http://schemas.microsoft.com/office/drawing/2014/main" id="{25D284C0-3909-4267-AE44-82A7F0A5451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571075" y="8589689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52" name="Content Placeholder 3">
            <a:extLst>
              <a:ext uri="{FF2B5EF4-FFF2-40B4-BE49-F238E27FC236}">
                <a16:creationId xmlns:a16="http://schemas.microsoft.com/office/drawing/2014/main" id="{8D4156A9-D146-4CCD-99AF-1E5EA2938D0A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4920327" y="8522169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53" name="Text Placeholder 16">
            <a:extLst>
              <a:ext uri="{FF2B5EF4-FFF2-40B4-BE49-F238E27FC236}">
                <a16:creationId xmlns:a16="http://schemas.microsoft.com/office/drawing/2014/main" id="{6D9FDE22-C977-4ACB-9360-A73A6AE10E1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995882" y="8522169"/>
            <a:ext cx="529211" cy="52875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54" name="Plassholder for tekst 6">
            <a:extLst>
              <a:ext uri="{FF2B5EF4-FFF2-40B4-BE49-F238E27FC236}">
                <a16:creationId xmlns:a16="http://schemas.microsoft.com/office/drawing/2014/main" id="{2BCCA5A6-7209-4375-A9E8-92842352A3C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646630" y="8589689"/>
            <a:ext cx="1079058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090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55" name="Content Placeholder 3">
            <a:extLst>
              <a:ext uri="{FF2B5EF4-FFF2-40B4-BE49-F238E27FC236}">
                <a16:creationId xmlns:a16="http://schemas.microsoft.com/office/drawing/2014/main" id="{E943D3D4-4F13-49B5-8731-A974F27DDB23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6995882" y="8522169"/>
            <a:ext cx="529211" cy="528755"/>
          </a:xfrm>
          <a:prstGeom prst="ellipse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CCF54A8C-B420-425D-8529-57BD8DF1D68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19567" y="5453134"/>
            <a:ext cx="3961306" cy="3597789"/>
          </a:xfrm>
          <a:prstGeom prst="roundRect">
            <a:avLst>
              <a:gd name="adj" fmla="val 13843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58" name="Plassholder for tekst 6">
            <a:extLst>
              <a:ext uri="{FF2B5EF4-FFF2-40B4-BE49-F238E27FC236}">
                <a16:creationId xmlns:a16="http://schemas.microsoft.com/office/drawing/2014/main" id="{04D9F3C5-FB25-4D3B-A84C-048A81DD1C69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4920228" y="5386442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9" name="Plassholder for tekst 6">
            <a:extLst>
              <a:ext uri="{FF2B5EF4-FFF2-40B4-BE49-F238E27FC236}">
                <a16:creationId xmlns:a16="http://schemas.microsoft.com/office/drawing/2014/main" id="{9B227288-4392-4BBE-9AC6-0E6F287FCCD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1179689" y="5839303"/>
            <a:ext cx="3041062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0" name="Plassholder for tekst 6">
            <a:extLst>
              <a:ext uri="{FF2B5EF4-FFF2-40B4-BE49-F238E27FC236}">
                <a16:creationId xmlns:a16="http://schemas.microsoft.com/office/drawing/2014/main" id="{1EB6391F-D490-4A08-8174-B4DB017CBEB0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179689" y="6433434"/>
            <a:ext cx="1302775" cy="547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6E664908-128E-46F8-B921-43A128B4CE8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1179689" y="6995375"/>
            <a:ext cx="1302775" cy="5472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2" name="Plassholder for tekst 6">
            <a:extLst>
              <a:ext uri="{FF2B5EF4-FFF2-40B4-BE49-F238E27FC236}">
                <a16:creationId xmlns:a16="http://schemas.microsoft.com/office/drawing/2014/main" id="{040518D8-59B2-4A3E-BC02-B83BBEEE8C8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827573" y="6433434"/>
            <a:ext cx="1393178" cy="547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ED0103AE-2BB9-442D-89DF-39F539307AAA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2827573" y="6995375"/>
            <a:ext cx="1393178" cy="5472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8" name="Plassholder for tekst 6">
            <a:extLst>
              <a:ext uri="{FF2B5EF4-FFF2-40B4-BE49-F238E27FC236}">
                <a16:creationId xmlns:a16="http://schemas.microsoft.com/office/drawing/2014/main" id="{F6C04794-EE18-4016-9575-84564F5016A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179689" y="7569392"/>
            <a:ext cx="1302775" cy="547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69" name="Text Placeholder 4">
            <a:extLst>
              <a:ext uri="{FF2B5EF4-FFF2-40B4-BE49-F238E27FC236}">
                <a16:creationId xmlns:a16="http://schemas.microsoft.com/office/drawing/2014/main" id="{453AFAD5-968A-4A0E-BB52-D6293674869F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1179689" y="8131334"/>
            <a:ext cx="1302775" cy="5472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0" name="Plassholder for tekst 6">
            <a:extLst>
              <a:ext uri="{FF2B5EF4-FFF2-40B4-BE49-F238E27FC236}">
                <a16:creationId xmlns:a16="http://schemas.microsoft.com/office/drawing/2014/main" id="{35268975-512E-4E33-95E4-623DF0644132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827573" y="7569392"/>
            <a:ext cx="1393178" cy="547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11DFB640-E7D6-4893-AAC7-DE9E877E0BD0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2827573" y="8131334"/>
            <a:ext cx="1393178" cy="5472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DB594A35-02E5-42E3-8D58-7E91BDF7A560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719772" y="9513819"/>
            <a:ext cx="2554487" cy="1029284"/>
          </a:xfrm>
          <a:prstGeom prst="roundRect">
            <a:avLst>
              <a:gd name="adj" fmla="val 50000"/>
            </a:avLst>
          </a:prstGeom>
          <a:solidFill>
            <a:srgbClr val="D5EEF6"/>
          </a:solidFill>
        </p:spPr>
        <p:txBody>
          <a:bodyPr lIns="1058400" tIns="144000" rIns="144000" bIns="144000" anchor="ctr"/>
          <a:lstStyle>
            <a:lvl1pPr marL="0" indent="0" algn="l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5" name="Text Placeholder 73">
            <a:extLst>
              <a:ext uri="{FF2B5EF4-FFF2-40B4-BE49-F238E27FC236}">
                <a16:creationId xmlns:a16="http://schemas.microsoft.com/office/drawing/2014/main" id="{842D3D67-4C05-4E61-A51C-76084E1E9178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3523357" y="9513819"/>
            <a:ext cx="2554487" cy="1029284"/>
          </a:xfrm>
          <a:prstGeom prst="roundRect">
            <a:avLst>
              <a:gd name="adj" fmla="val 50000"/>
            </a:avLst>
          </a:prstGeom>
          <a:solidFill>
            <a:srgbClr val="6CADDF"/>
          </a:solidFill>
        </p:spPr>
        <p:txBody>
          <a:bodyPr lIns="1058400" tIns="144000" rIns="144000" bIns="144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F17E791B-212A-4849-ABE9-F046717AEDE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326941" y="9513819"/>
            <a:ext cx="2554487" cy="1029284"/>
          </a:xfrm>
          <a:prstGeom prst="roundRect">
            <a:avLst>
              <a:gd name="adj" fmla="val 50000"/>
            </a:avLst>
          </a:prstGeom>
          <a:solidFill>
            <a:srgbClr val="00529B"/>
          </a:solidFill>
        </p:spPr>
        <p:txBody>
          <a:bodyPr lIns="1058400" tIns="144000" rIns="144000" bIns="144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7" name="Plassholder for tekst 6">
            <a:extLst>
              <a:ext uri="{FF2B5EF4-FFF2-40B4-BE49-F238E27FC236}">
                <a16:creationId xmlns:a16="http://schemas.microsoft.com/office/drawing/2014/main" id="{0F701CB6-8481-4158-A303-5C0ECA6D3560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719567" y="10916842"/>
            <a:ext cx="2554486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8" name="Text Placeholder 4">
            <a:extLst>
              <a:ext uri="{FF2B5EF4-FFF2-40B4-BE49-F238E27FC236}">
                <a16:creationId xmlns:a16="http://schemas.microsoft.com/office/drawing/2014/main" id="{02268029-B6AC-48DE-B554-207B6D34DC88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719567" y="11429408"/>
            <a:ext cx="2554487" cy="48201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9" name="Plassholder for tekst 6">
            <a:extLst>
              <a:ext uri="{FF2B5EF4-FFF2-40B4-BE49-F238E27FC236}">
                <a16:creationId xmlns:a16="http://schemas.microsoft.com/office/drawing/2014/main" id="{FEA5A074-30DC-47CD-AF33-CA11EC83768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3523357" y="10916843"/>
            <a:ext cx="2554486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0" name="Text Placeholder 4">
            <a:extLst>
              <a:ext uri="{FF2B5EF4-FFF2-40B4-BE49-F238E27FC236}">
                <a16:creationId xmlns:a16="http://schemas.microsoft.com/office/drawing/2014/main" id="{03CE6A8F-1B07-40C7-BAE5-A3097047CAFB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3523357" y="11429408"/>
            <a:ext cx="2554487" cy="48201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1" name="Plassholder for tekst 6">
            <a:extLst>
              <a:ext uri="{FF2B5EF4-FFF2-40B4-BE49-F238E27FC236}">
                <a16:creationId xmlns:a16="http://schemas.microsoft.com/office/drawing/2014/main" id="{1647AD94-4FA3-4279-BDB7-7E4F2DDC843C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6326941" y="10916842"/>
            <a:ext cx="2554486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2" name="Text Placeholder 4">
            <a:extLst>
              <a:ext uri="{FF2B5EF4-FFF2-40B4-BE49-F238E27FC236}">
                <a16:creationId xmlns:a16="http://schemas.microsoft.com/office/drawing/2014/main" id="{E09BF922-D2DD-4B70-AC9D-175D139D7B26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326941" y="11429408"/>
            <a:ext cx="2554487" cy="48201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0608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ihåndsform: figur 13">
            <a:extLst>
              <a:ext uri="{FF2B5EF4-FFF2-40B4-BE49-F238E27FC236}">
                <a16:creationId xmlns:a16="http://schemas.microsoft.com/office/drawing/2014/main" id="{21E79348-539E-4511-AD06-E6A51244DC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11926" y="3187008"/>
            <a:ext cx="3979381" cy="2847300"/>
          </a:xfrm>
          <a:prstGeom prst="roundRect">
            <a:avLst>
              <a:gd name="adj" fmla="val 18253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6BE7DFE-C3B8-4BEE-98CC-7C2266924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8170" y="1647268"/>
            <a:ext cx="8173137" cy="647542"/>
          </a:xfrm>
        </p:spPr>
        <p:txBody>
          <a:bodyPr/>
          <a:lstStyle>
            <a:lvl1pPr>
              <a:lnSpc>
                <a:spcPct val="100000"/>
              </a:lnSpc>
              <a:defRPr sz="4207" spc="41" baseline="0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D0A3CFDC-4FF7-485A-861B-3D4A38524C6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8170" y="3135395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A7147B78-6CAB-48B8-ABA3-BF155C8824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11927" y="9677016"/>
            <a:ext cx="3979380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3F3B05-628D-42F5-A282-8EF328D50E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8170" y="3679240"/>
            <a:ext cx="3808208" cy="129970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9C245693-DD2D-4A50-9092-BD120342E3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918" y="5244734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33DBDAE-B8B4-4673-A346-0BAE513EE9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0918" y="5785066"/>
            <a:ext cx="381792" cy="381463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19" name="Plassholder for tekst 6">
            <a:extLst>
              <a:ext uri="{FF2B5EF4-FFF2-40B4-BE49-F238E27FC236}">
                <a16:creationId xmlns:a16="http://schemas.microsoft.com/office/drawing/2014/main" id="{4B8A123E-97FD-4342-BA60-B7A18386C30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08759" y="5843178"/>
            <a:ext cx="1440756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26DA3C08-0004-472D-B37E-6F8C87AD185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20918" y="5785066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8DEEFE5B-7A63-4F34-820E-4DE7388DDDB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16422" y="5785066"/>
            <a:ext cx="381792" cy="381463"/>
          </a:xfrm>
          <a:prstGeom prst="ellipse">
            <a:avLst/>
          </a:prstGeom>
          <a:solidFill>
            <a:srgbClr val="54307E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2" name="Plassholder for tekst 6">
            <a:extLst>
              <a:ext uri="{FF2B5EF4-FFF2-40B4-BE49-F238E27FC236}">
                <a16:creationId xmlns:a16="http://schemas.microsoft.com/office/drawing/2014/main" id="{F294160F-A715-4E55-9DF1-6E35CE20CFB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04263" y="5843178"/>
            <a:ext cx="1222115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A2EFA2EC-603A-4A87-B002-011FB9C223E8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816422" y="5785066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525EFC55-F715-4C1E-B885-4337F5B90E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0918" y="6407578"/>
            <a:ext cx="381792" cy="381463"/>
          </a:xfrm>
          <a:prstGeom prst="ellipse">
            <a:avLst/>
          </a:prstGeom>
          <a:solidFill>
            <a:srgbClr val="00665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5" name="Plassholder for tekst 6">
            <a:extLst>
              <a:ext uri="{FF2B5EF4-FFF2-40B4-BE49-F238E27FC236}">
                <a16:creationId xmlns:a16="http://schemas.microsoft.com/office/drawing/2014/main" id="{2CF5CEEE-3752-4800-A7A1-2E37F470993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08759" y="6465689"/>
            <a:ext cx="1440756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4EAB7D59-D25F-4D61-B8E3-E58DDAB2A041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720918" y="6407578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8BE8FEDC-2436-41E2-A38E-DA05E8EBF30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816422" y="6407578"/>
            <a:ext cx="381792" cy="381463"/>
          </a:xfrm>
          <a:prstGeom prst="ellipse">
            <a:avLst/>
          </a:prstGeom>
          <a:solidFill>
            <a:srgbClr val="832D42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8" name="Plassholder for tekst 6">
            <a:extLst>
              <a:ext uri="{FF2B5EF4-FFF2-40B4-BE49-F238E27FC236}">
                <a16:creationId xmlns:a16="http://schemas.microsoft.com/office/drawing/2014/main" id="{211A0F47-1E05-464C-BA2E-3159F386FE6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04263" y="6465689"/>
            <a:ext cx="1222115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8B82D3EA-B03B-4254-8C74-09BBE4E1E241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816422" y="6407578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31" name="Plassholder for tekst 6">
            <a:extLst>
              <a:ext uri="{FF2B5EF4-FFF2-40B4-BE49-F238E27FC236}">
                <a16:creationId xmlns:a16="http://schemas.microsoft.com/office/drawing/2014/main" id="{963FBDF0-312E-4A44-9033-0EFF4326BFB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18170" y="7281525"/>
            <a:ext cx="3805460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32" name="Plassholder for tekst 6">
            <a:extLst>
              <a:ext uri="{FF2B5EF4-FFF2-40B4-BE49-F238E27FC236}">
                <a16:creationId xmlns:a16="http://schemas.microsoft.com/office/drawing/2014/main" id="{E8FA0238-1960-4B29-809A-6CA3D891C12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8170" y="8169200"/>
            <a:ext cx="1686121" cy="7537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CFBDD669-B541-415B-A6D6-7D6F3EC284D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18170" y="8968234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4" name="Plassholder for tekst 6">
            <a:extLst>
              <a:ext uri="{FF2B5EF4-FFF2-40B4-BE49-F238E27FC236}">
                <a16:creationId xmlns:a16="http://schemas.microsoft.com/office/drawing/2014/main" id="{F0E9454B-7EB3-48E6-9A74-E9589093C4E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840257" y="8169200"/>
            <a:ext cx="1686121" cy="8299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440D335-9511-48E9-81ED-BFB1AA708B1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2840257" y="8968234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6" name="Plassholder for tekst 6">
            <a:extLst>
              <a:ext uri="{FF2B5EF4-FFF2-40B4-BE49-F238E27FC236}">
                <a16:creationId xmlns:a16="http://schemas.microsoft.com/office/drawing/2014/main" id="{7F6D2C93-C34A-4BBA-A6EE-B6083D200AB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8170" y="9311558"/>
            <a:ext cx="1686121" cy="7537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3D8E1481-320A-4922-A032-4227F4635D8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718170" y="10110592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8" name="Plassholder for tekst 6">
            <a:extLst>
              <a:ext uri="{FF2B5EF4-FFF2-40B4-BE49-F238E27FC236}">
                <a16:creationId xmlns:a16="http://schemas.microsoft.com/office/drawing/2014/main" id="{0E201C70-5C68-4187-BF2D-AD023A9F968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2840257" y="9311558"/>
            <a:ext cx="1686121" cy="8299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095FC861-1FFA-4480-B28F-8FE04B52327D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2840257" y="10110592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0CE65-0BE5-411A-9BFE-669ECB00EC1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911926" y="10194603"/>
            <a:ext cx="3979380" cy="159444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0" name="Text Placeholder 73">
            <a:extLst>
              <a:ext uri="{FF2B5EF4-FFF2-40B4-BE49-F238E27FC236}">
                <a16:creationId xmlns:a16="http://schemas.microsoft.com/office/drawing/2014/main" id="{A7E4EE70-3730-4749-8029-98334C4E0EC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718170" y="10703901"/>
            <a:ext cx="3971104" cy="1085149"/>
          </a:xfrm>
          <a:prstGeom prst="roundRect">
            <a:avLst>
              <a:gd name="adj" fmla="val 50000"/>
            </a:avLst>
          </a:prstGeom>
          <a:solidFill>
            <a:srgbClr val="D5EEF6"/>
          </a:solidFill>
        </p:spPr>
        <p:txBody>
          <a:bodyPr lIns="1058400" tIns="144000" rIns="144000" bIns="144000" anchor="ctr">
            <a:normAutofit/>
          </a:bodyPr>
          <a:lstStyle>
            <a:lvl1pPr marL="0" indent="0" algn="l">
              <a:buNone/>
              <a:defRPr sz="1541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D09FFA6E-A85A-4A40-806E-DD5FC19B1B8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911926" y="6494514"/>
            <a:ext cx="3979381" cy="2817044"/>
          </a:xfrm>
          <a:prstGeom prst="roundRect">
            <a:avLst>
              <a:gd name="adj" fmla="val 19034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42" name="Plassholder for tekst 6">
            <a:extLst>
              <a:ext uri="{FF2B5EF4-FFF2-40B4-BE49-F238E27FC236}">
                <a16:creationId xmlns:a16="http://schemas.microsoft.com/office/drawing/2014/main" id="{3AC07A9E-9673-4309-A0FC-6B7FB7DB2CBF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96125" y="6853706"/>
            <a:ext cx="3041062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B39130-9841-42B9-B45A-C9B5FC3761A6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>
            <a:off x="5396125" y="7371293"/>
            <a:ext cx="3041062" cy="159694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2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56">
            <a:extLst>
              <a:ext uri="{FF2B5EF4-FFF2-40B4-BE49-F238E27FC236}">
                <a16:creationId xmlns:a16="http://schemas.microsoft.com/office/drawing/2014/main" id="{47E12AE5-B292-41E1-9706-6CE61558F0B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21363" y="3152330"/>
            <a:ext cx="3979381" cy="3578046"/>
          </a:xfrm>
          <a:prstGeom prst="roundRect">
            <a:avLst>
              <a:gd name="adj" fmla="val 13171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14" name="Frihåndsform: figur 13">
            <a:extLst>
              <a:ext uri="{FF2B5EF4-FFF2-40B4-BE49-F238E27FC236}">
                <a16:creationId xmlns:a16="http://schemas.microsoft.com/office/drawing/2014/main" id="{21E79348-539E-4511-AD06-E6A51244DC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9893" y="9143556"/>
            <a:ext cx="3979381" cy="2645494"/>
          </a:xfrm>
          <a:prstGeom prst="roundRect">
            <a:avLst>
              <a:gd name="adj" fmla="val 18253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6BE7DFE-C3B8-4BEE-98CC-7C2266924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8170" y="1647268"/>
            <a:ext cx="8173137" cy="647542"/>
          </a:xfrm>
        </p:spPr>
        <p:txBody>
          <a:bodyPr/>
          <a:lstStyle>
            <a:lvl1pPr>
              <a:lnSpc>
                <a:spcPct val="100000"/>
              </a:lnSpc>
              <a:defRPr sz="4207" spc="41" baseline="0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D0A3CFDC-4FF7-485A-861B-3D4A38524C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9863" y="3541840"/>
            <a:ext cx="3172644" cy="674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A7147B78-6CAB-48B8-ABA3-BF155C882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11927" y="9677016"/>
            <a:ext cx="3979380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3F3B05-628D-42F5-A282-8EF328D50E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79863" y="4080039"/>
            <a:ext cx="3172644" cy="218954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5" name="Plassholder for tekst 6">
            <a:extLst>
              <a:ext uri="{FF2B5EF4-FFF2-40B4-BE49-F238E27FC236}">
                <a16:creationId xmlns:a16="http://schemas.microsoft.com/office/drawing/2014/main" id="{9C245693-DD2D-4A50-9092-BD120342E3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918" y="7158412"/>
            <a:ext cx="3805460" cy="33745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33DBDAE-B8B4-4673-A346-0BAE513EE9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0918" y="7698744"/>
            <a:ext cx="381792" cy="381463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19" name="Plassholder for tekst 6">
            <a:extLst>
              <a:ext uri="{FF2B5EF4-FFF2-40B4-BE49-F238E27FC236}">
                <a16:creationId xmlns:a16="http://schemas.microsoft.com/office/drawing/2014/main" id="{4B8A123E-97FD-4342-BA60-B7A18386C30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08759" y="7756855"/>
            <a:ext cx="1440756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26DA3C08-0004-472D-B37E-6F8C87AD185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20918" y="7698744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8DEEFE5B-7A63-4F34-820E-4DE7388DDDB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16422" y="7698744"/>
            <a:ext cx="381792" cy="381463"/>
          </a:xfrm>
          <a:prstGeom prst="ellipse">
            <a:avLst/>
          </a:prstGeom>
          <a:solidFill>
            <a:srgbClr val="54307E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2" name="Plassholder for tekst 6">
            <a:extLst>
              <a:ext uri="{FF2B5EF4-FFF2-40B4-BE49-F238E27FC236}">
                <a16:creationId xmlns:a16="http://schemas.microsoft.com/office/drawing/2014/main" id="{F294160F-A715-4E55-9DF1-6E35CE20CFB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04263" y="7756855"/>
            <a:ext cx="1222115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A2EFA2EC-603A-4A87-B002-011FB9C223E8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816422" y="7698744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525EFC55-F715-4C1E-B885-4337F5B90EC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20918" y="8321255"/>
            <a:ext cx="381792" cy="381463"/>
          </a:xfrm>
          <a:prstGeom prst="ellipse">
            <a:avLst/>
          </a:prstGeom>
          <a:solidFill>
            <a:srgbClr val="006651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5" name="Plassholder for tekst 6">
            <a:extLst>
              <a:ext uri="{FF2B5EF4-FFF2-40B4-BE49-F238E27FC236}">
                <a16:creationId xmlns:a16="http://schemas.microsoft.com/office/drawing/2014/main" id="{2CF5CEEE-3752-4800-A7A1-2E37F470993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08759" y="8379367"/>
            <a:ext cx="1440756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4EAB7D59-D25F-4D61-B8E3-E58DDAB2A041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720918" y="8321255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8BE8FEDC-2436-41E2-A38E-DA05E8EBF30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816422" y="8321255"/>
            <a:ext cx="381792" cy="381463"/>
          </a:xfrm>
          <a:prstGeom prst="ellipse">
            <a:avLst/>
          </a:prstGeom>
          <a:solidFill>
            <a:srgbClr val="832D42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8" name="Plassholder for tekst 6">
            <a:extLst>
              <a:ext uri="{FF2B5EF4-FFF2-40B4-BE49-F238E27FC236}">
                <a16:creationId xmlns:a16="http://schemas.microsoft.com/office/drawing/2014/main" id="{211A0F47-1E05-464C-BA2E-3159F386FE6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304263" y="8379367"/>
            <a:ext cx="1222115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541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8B82D3EA-B03B-4254-8C74-09BBE4E1E241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2816422" y="8321255"/>
            <a:ext cx="381792" cy="38146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31" name="Plassholder for tekst 6">
            <a:extLst>
              <a:ext uri="{FF2B5EF4-FFF2-40B4-BE49-F238E27FC236}">
                <a16:creationId xmlns:a16="http://schemas.microsoft.com/office/drawing/2014/main" id="{963FBDF0-312E-4A44-9033-0EFF4326BFB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911926" y="3090439"/>
            <a:ext cx="3805460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2" name="Plassholder for tekst 6">
            <a:extLst>
              <a:ext uri="{FF2B5EF4-FFF2-40B4-BE49-F238E27FC236}">
                <a16:creationId xmlns:a16="http://schemas.microsoft.com/office/drawing/2014/main" id="{E8FA0238-1960-4B29-809A-6CA3D891C12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911926" y="3978114"/>
            <a:ext cx="1686121" cy="7537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CFBDD669-B541-415B-A6D6-7D6F3EC284D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4911926" y="4777148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4" name="Plassholder for tekst 6">
            <a:extLst>
              <a:ext uri="{FF2B5EF4-FFF2-40B4-BE49-F238E27FC236}">
                <a16:creationId xmlns:a16="http://schemas.microsoft.com/office/drawing/2014/main" id="{F0E9454B-7EB3-48E6-9A74-E9589093C4E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034013" y="3978114"/>
            <a:ext cx="1686121" cy="8299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440D335-9511-48E9-81ED-BFB1AA708B1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7034013" y="4777148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6" name="Plassholder for tekst 6">
            <a:extLst>
              <a:ext uri="{FF2B5EF4-FFF2-40B4-BE49-F238E27FC236}">
                <a16:creationId xmlns:a16="http://schemas.microsoft.com/office/drawing/2014/main" id="{7F6D2C93-C34A-4BBA-A6EE-B6083D200AB8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911926" y="5120473"/>
            <a:ext cx="1686121" cy="7537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3D8E1481-320A-4922-A032-4227F4635D86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4911926" y="5919507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8" name="Plassholder for tekst 6">
            <a:extLst>
              <a:ext uri="{FF2B5EF4-FFF2-40B4-BE49-F238E27FC236}">
                <a16:creationId xmlns:a16="http://schemas.microsoft.com/office/drawing/2014/main" id="{0E201C70-5C68-4187-BF2D-AD023A9F968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034013" y="5120473"/>
            <a:ext cx="1686121" cy="8299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095FC861-1FFA-4480-B28F-8FE04B52327D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7034013" y="5919507"/>
            <a:ext cx="1686121" cy="350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0CE65-0BE5-411A-9BFE-669ECB00EC1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911926" y="10194603"/>
            <a:ext cx="3979380" cy="159444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D09FFA6E-A85A-4A40-806E-DD5FC19B1B8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911926" y="6494514"/>
            <a:ext cx="3979381" cy="2817044"/>
          </a:xfrm>
          <a:prstGeom prst="roundRect">
            <a:avLst>
              <a:gd name="adj" fmla="val 19034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42" name="Plassholder for tekst 6">
            <a:extLst>
              <a:ext uri="{FF2B5EF4-FFF2-40B4-BE49-F238E27FC236}">
                <a16:creationId xmlns:a16="http://schemas.microsoft.com/office/drawing/2014/main" id="{3AC07A9E-9673-4309-A0FC-6B7FB7DB2CBF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5396125" y="6853706"/>
            <a:ext cx="3041062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B39130-9841-42B9-B45A-C9B5FC3761A6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>
            <a:off x="5396125" y="7371293"/>
            <a:ext cx="3041062" cy="159694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66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56">
            <a:extLst>
              <a:ext uri="{FF2B5EF4-FFF2-40B4-BE49-F238E27FC236}">
                <a16:creationId xmlns:a16="http://schemas.microsoft.com/office/drawing/2014/main" id="{E89A959D-9BAC-499A-988A-720F89FCE03E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4911926" y="3180642"/>
            <a:ext cx="3979381" cy="5332119"/>
          </a:xfrm>
          <a:prstGeom prst="roundRect">
            <a:avLst>
              <a:gd name="adj" fmla="val 13171"/>
            </a:avLst>
          </a:prstGeom>
          <a:solidFill>
            <a:srgbClr val="F5E6EB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D09FFA6E-A85A-4A40-806E-DD5FC19B1B8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09894" y="8965639"/>
            <a:ext cx="8181412" cy="2817044"/>
          </a:xfrm>
          <a:prstGeom prst="roundRect">
            <a:avLst>
              <a:gd name="adj" fmla="val 19034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6BE7DFE-C3B8-4BEE-98CC-7C2266924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8170" y="1511787"/>
            <a:ext cx="8173137" cy="647542"/>
          </a:xfrm>
        </p:spPr>
        <p:txBody>
          <a:bodyPr/>
          <a:lstStyle>
            <a:lvl1pPr>
              <a:lnSpc>
                <a:spcPct val="100000"/>
              </a:lnSpc>
              <a:defRPr sz="5393" spc="41" baseline="0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D0A3CFDC-4FF7-485A-861B-3D4A38524C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8170" y="3127869"/>
            <a:ext cx="3971104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A7147B78-6CAB-48B8-ABA3-BF155C882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11926" y="9324830"/>
            <a:ext cx="3495181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3F3B05-628D-42F5-A282-8EF328D50E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8170" y="3572736"/>
            <a:ext cx="3971104" cy="1094823"/>
          </a:xfrm>
        </p:spPr>
        <p:txBody>
          <a:bodyPr/>
          <a:lstStyle>
            <a:lvl1pPr marL="0" indent="0">
              <a:buNone/>
              <a:defRPr sz="1541"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33DBDAE-B8B4-4673-A346-0BAE513EE9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6617" y="7789288"/>
            <a:ext cx="537196" cy="536733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19" name="Plassholder for tekst 6">
            <a:extLst>
              <a:ext uri="{FF2B5EF4-FFF2-40B4-BE49-F238E27FC236}">
                <a16:creationId xmlns:a16="http://schemas.microsoft.com/office/drawing/2014/main" id="{4B8A123E-97FD-4342-BA60-B7A18386C30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64163" y="7745853"/>
            <a:ext cx="1440756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244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26DA3C08-0004-472D-B37E-6F8C87AD185A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16617" y="7789288"/>
            <a:ext cx="537196" cy="53673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8DEEFE5B-7A63-4F34-820E-4DE7388DDDB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16422" y="7790042"/>
            <a:ext cx="537196" cy="536733"/>
          </a:xfrm>
          <a:prstGeom prst="ellipse">
            <a:avLst/>
          </a:prstGeom>
          <a:solidFill>
            <a:srgbClr val="54307E"/>
          </a:solidFill>
        </p:spPr>
        <p:txBody>
          <a:bodyPr lIns="0" tIns="0" rIns="0" bIns="0"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2" name="Plassholder for tekst 6">
            <a:extLst>
              <a:ext uri="{FF2B5EF4-FFF2-40B4-BE49-F238E27FC236}">
                <a16:creationId xmlns:a16="http://schemas.microsoft.com/office/drawing/2014/main" id="{F294160F-A715-4E55-9DF1-6E35CE20CFB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467159" y="7745853"/>
            <a:ext cx="1222115" cy="4706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1244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Brødtekst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A2EFA2EC-603A-4A87-B002-011FB9C223E8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816422" y="7790042"/>
            <a:ext cx="537196" cy="536733"/>
          </a:xfrm>
          <a:prstGeom prst="ellipse">
            <a:avLst/>
          </a:prstGeom>
          <a:noFill/>
        </p:spPr>
        <p:txBody>
          <a:bodyPr anchor="ctr">
            <a:noAutofit/>
          </a:bodyPr>
          <a:lstStyle>
            <a:lvl1pPr marL="0" indent="0" algn="ctr">
              <a:buNone/>
              <a:defRPr sz="948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 Ikon</a:t>
            </a:r>
            <a:endParaRPr lang="en-GB" dirty="0"/>
          </a:p>
        </p:txBody>
      </p:sp>
      <p:sp>
        <p:nvSpPr>
          <p:cNvPr id="31" name="Plassholder for tekst 6">
            <a:extLst>
              <a:ext uri="{FF2B5EF4-FFF2-40B4-BE49-F238E27FC236}">
                <a16:creationId xmlns:a16="http://schemas.microsoft.com/office/drawing/2014/main" id="{963FBDF0-312E-4A44-9033-0EFF4326BFB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385592" y="3581560"/>
            <a:ext cx="3334542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2" name="Plassholder for tekst 6">
            <a:extLst>
              <a:ext uri="{FF2B5EF4-FFF2-40B4-BE49-F238E27FC236}">
                <a16:creationId xmlns:a16="http://schemas.microsoft.com/office/drawing/2014/main" id="{E8FA0238-1960-4B29-809A-6CA3D891C12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5385592" y="4113596"/>
            <a:ext cx="3334542" cy="75376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CFBDD669-B541-415B-A6D6-7D6F3EC284D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385592" y="4950263"/>
            <a:ext cx="3334542" cy="35008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41"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4" name="Plassholder for tekst 6">
            <a:extLst>
              <a:ext uri="{FF2B5EF4-FFF2-40B4-BE49-F238E27FC236}">
                <a16:creationId xmlns:a16="http://schemas.microsoft.com/office/drawing/2014/main" id="{F0E9454B-7EB3-48E6-9A74-E9589093C4E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385592" y="5643685"/>
            <a:ext cx="3334542" cy="8299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A440D335-9511-48E9-81ED-BFB1AA708B19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385592" y="6476589"/>
            <a:ext cx="3334542" cy="98212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541"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0CE65-0BE5-411A-9BFE-669ECB00EC1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911926" y="9842417"/>
            <a:ext cx="3495181" cy="159444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2" name="Plassholder for tekst 6">
            <a:extLst>
              <a:ext uri="{FF2B5EF4-FFF2-40B4-BE49-F238E27FC236}">
                <a16:creationId xmlns:a16="http://schemas.microsoft.com/office/drawing/2014/main" id="{3AC07A9E-9673-4309-A0FC-6B7FB7DB2CBF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194093" y="9324830"/>
            <a:ext cx="3041062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B39130-9841-42B9-B45A-C9B5FC3761A6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>
            <a:off x="1194093" y="9842417"/>
            <a:ext cx="3041062" cy="159694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0" name="Plassholder for tekst 6">
            <a:extLst>
              <a:ext uri="{FF2B5EF4-FFF2-40B4-BE49-F238E27FC236}">
                <a16:creationId xmlns:a16="http://schemas.microsoft.com/office/drawing/2014/main" id="{FD2F5BF4-8F49-412D-B9A7-1D128F03957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18170" y="2393163"/>
            <a:ext cx="8173137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43" name="Plassholder for tekst 6">
            <a:extLst>
              <a:ext uri="{FF2B5EF4-FFF2-40B4-BE49-F238E27FC236}">
                <a16:creationId xmlns:a16="http://schemas.microsoft.com/office/drawing/2014/main" id="{0FE75D10-D7BC-410D-9BAC-56F7FC0EF48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718170" y="4793328"/>
            <a:ext cx="3971104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A0370AF-AA5D-48CE-9294-3E8E0EF4C306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718170" y="5238195"/>
            <a:ext cx="3971104" cy="1659223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6" name="Plassholder for tekst 6">
            <a:extLst>
              <a:ext uri="{FF2B5EF4-FFF2-40B4-BE49-F238E27FC236}">
                <a16:creationId xmlns:a16="http://schemas.microsoft.com/office/drawing/2014/main" id="{BF85C101-4226-4198-A6E5-AEC3ECBF21A4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718170" y="7121264"/>
            <a:ext cx="3971104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5E2BD7F-1396-46D3-BEBB-D48B06F998A8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5385592" y="7745972"/>
            <a:ext cx="861845" cy="64824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Ikon</a:t>
            </a:r>
            <a:endParaRPr lang="en-GB" dirty="0"/>
          </a:p>
        </p:txBody>
      </p:sp>
      <p:sp>
        <p:nvSpPr>
          <p:cNvPr id="44" name="Content Placeholder 9">
            <a:extLst>
              <a:ext uri="{FF2B5EF4-FFF2-40B4-BE49-F238E27FC236}">
                <a16:creationId xmlns:a16="http://schemas.microsoft.com/office/drawing/2014/main" id="{93ACFA24-314A-43BF-B723-3F8CF51D0709}"/>
              </a:ext>
            </a:extLst>
          </p:cNvPr>
          <p:cNvSpPr>
            <a:spLocks noGrp="1"/>
          </p:cNvSpPr>
          <p:nvPr>
            <p:ph sz="quarter" idx="68" hasCustomPrompt="1"/>
          </p:nvPr>
        </p:nvSpPr>
        <p:spPr>
          <a:xfrm>
            <a:off x="6580808" y="7745853"/>
            <a:ext cx="861845" cy="64824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Ikon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14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56">
            <a:extLst>
              <a:ext uri="{FF2B5EF4-FFF2-40B4-BE49-F238E27FC236}">
                <a16:creationId xmlns:a16="http://schemas.microsoft.com/office/drawing/2014/main" id="{D09FFA6E-A85A-4A40-806E-DD5FC19B1B84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09894" y="8165690"/>
            <a:ext cx="3979380" cy="3655080"/>
          </a:xfrm>
          <a:prstGeom prst="roundRect">
            <a:avLst>
              <a:gd name="adj" fmla="val 14729"/>
            </a:avLst>
          </a:prstGeom>
          <a:solidFill>
            <a:srgbClr val="EBE6F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6BE7DFE-C3B8-4BEE-98CC-7C2266924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8170" y="1511787"/>
            <a:ext cx="8173137" cy="647542"/>
          </a:xfrm>
        </p:spPr>
        <p:txBody>
          <a:bodyPr/>
          <a:lstStyle>
            <a:lvl1pPr>
              <a:lnSpc>
                <a:spcPct val="100000"/>
              </a:lnSpc>
              <a:defRPr sz="5393" spc="41" baseline="0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42" name="Plassholder for tekst 6">
            <a:extLst>
              <a:ext uri="{FF2B5EF4-FFF2-40B4-BE49-F238E27FC236}">
                <a16:creationId xmlns:a16="http://schemas.microsoft.com/office/drawing/2014/main" id="{3AC07A9E-9673-4309-A0FC-6B7FB7DB2CBF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194093" y="8545811"/>
            <a:ext cx="3041062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4B39130-9841-42B9-B45A-C9B5FC3761A6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>
            <a:off x="1194093" y="9063398"/>
            <a:ext cx="3041062" cy="159694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0" name="Plassholder for tekst 6">
            <a:extLst>
              <a:ext uri="{FF2B5EF4-FFF2-40B4-BE49-F238E27FC236}">
                <a16:creationId xmlns:a16="http://schemas.microsoft.com/office/drawing/2014/main" id="{FD2F5BF4-8F49-412D-B9A7-1D128F03957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718170" y="2268971"/>
            <a:ext cx="8173137" cy="131258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Mellomtittel</a:t>
            </a:r>
          </a:p>
        </p:txBody>
      </p:sp>
      <p:sp>
        <p:nvSpPr>
          <p:cNvPr id="43" name="Plassholder for tekst 6">
            <a:extLst>
              <a:ext uri="{FF2B5EF4-FFF2-40B4-BE49-F238E27FC236}">
                <a16:creationId xmlns:a16="http://schemas.microsoft.com/office/drawing/2014/main" id="{0FE75D10-D7BC-410D-9BAC-56F7FC0EF487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920394" y="3961679"/>
            <a:ext cx="3971104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A0370AF-AA5D-48CE-9294-3E8E0EF4C306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920394" y="4406546"/>
            <a:ext cx="3971104" cy="21981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36" name="Text Placeholder 56">
            <a:extLst>
              <a:ext uri="{FF2B5EF4-FFF2-40B4-BE49-F238E27FC236}">
                <a16:creationId xmlns:a16="http://schemas.microsoft.com/office/drawing/2014/main" id="{9E4F5DC6-1E49-45E9-963C-CDA6DAF2E66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4920394" y="8165690"/>
            <a:ext cx="3979380" cy="3655080"/>
          </a:xfrm>
          <a:prstGeom prst="roundRect">
            <a:avLst>
              <a:gd name="adj" fmla="val 14729"/>
            </a:avLst>
          </a:prstGeom>
          <a:solidFill>
            <a:srgbClr val="D5EEF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37" name="Plassholder for tekst 6">
            <a:extLst>
              <a:ext uri="{FF2B5EF4-FFF2-40B4-BE49-F238E27FC236}">
                <a16:creationId xmlns:a16="http://schemas.microsoft.com/office/drawing/2014/main" id="{85FA2BE1-DC01-40B5-B7EE-CC406D828A1C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404593" y="8545811"/>
            <a:ext cx="3041062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8" name="Content Placeholder 6">
            <a:extLst>
              <a:ext uri="{FF2B5EF4-FFF2-40B4-BE49-F238E27FC236}">
                <a16:creationId xmlns:a16="http://schemas.microsoft.com/office/drawing/2014/main" id="{19BC41BA-E5FB-4373-BA07-F7254A549A32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5404593" y="9063398"/>
            <a:ext cx="3041062" cy="1596941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39" name="Plassholder for tekst 6">
            <a:extLst>
              <a:ext uri="{FF2B5EF4-FFF2-40B4-BE49-F238E27FC236}">
                <a16:creationId xmlns:a16="http://schemas.microsoft.com/office/drawing/2014/main" id="{48CD9745-2958-4131-A3E0-A93ED56F442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8170" y="6747760"/>
            <a:ext cx="1686121" cy="54721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F641DD75-EB25-44B3-99A0-A6C548656A2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18170" y="7308252"/>
            <a:ext cx="1686121" cy="4263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7" name="Plassholder for tekst 6">
            <a:extLst>
              <a:ext uri="{FF2B5EF4-FFF2-40B4-BE49-F238E27FC236}">
                <a16:creationId xmlns:a16="http://schemas.microsoft.com/office/drawing/2014/main" id="{D4C58F59-935B-4D5E-A605-4D9B3BCF7B6B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2826278" y="6747761"/>
            <a:ext cx="1686121" cy="54721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2AEFE9F6-5346-4641-8CE7-ED1A2A7C2EF2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2826278" y="7308252"/>
            <a:ext cx="1686121" cy="4263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9" name="Plassholder for tekst 6">
            <a:extLst>
              <a:ext uri="{FF2B5EF4-FFF2-40B4-BE49-F238E27FC236}">
                <a16:creationId xmlns:a16="http://schemas.microsoft.com/office/drawing/2014/main" id="{E96364CB-AB59-4C17-9E86-596D00ECFEE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4934385" y="6747761"/>
            <a:ext cx="1686121" cy="54721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3556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XX%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182120A7-BAA4-4720-83F6-DD404C608C1B}"/>
              </a:ext>
            </a:extLst>
          </p:cNvPr>
          <p:cNvSpPr>
            <a:spLocks noGrp="1"/>
          </p:cNvSpPr>
          <p:nvPr>
            <p:ph type="body" sz="quarter" idx="71"/>
          </p:nvPr>
        </p:nvSpPr>
        <p:spPr>
          <a:xfrm>
            <a:off x="4934385" y="7308252"/>
            <a:ext cx="1686121" cy="42639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1" name="Frihåndsform: figur 13">
            <a:extLst>
              <a:ext uri="{FF2B5EF4-FFF2-40B4-BE49-F238E27FC236}">
                <a16:creationId xmlns:a16="http://schemas.microsoft.com/office/drawing/2014/main" id="{694F26CE-C8F5-4A8C-BDD3-2A8A5DFE36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1425" y="4012604"/>
            <a:ext cx="3979381" cy="2428417"/>
          </a:xfrm>
          <a:prstGeom prst="roundRect">
            <a:avLst>
              <a:gd name="adj" fmla="val 22902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78606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kningsplakat #6">
    <p:bg>
      <p:bgPr>
        <a:solidFill>
          <a:srgbClr val="D5EE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BE7DFE-C3B8-4BEE-98CC-7C22669241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8170" y="1511787"/>
            <a:ext cx="8173137" cy="647542"/>
          </a:xfrm>
        </p:spPr>
        <p:txBody>
          <a:bodyPr/>
          <a:lstStyle>
            <a:lvl1pPr>
              <a:lnSpc>
                <a:spcPct val="100000"/>
              </a:lnSpc>
              <a:defRPr sz="5393" spc="41" baseline="0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40" name="Plassholder for tekst 6">
            <a:extLst>
              <a:ext uri="{FF2B5EF4-FFF2-40B4-BE49-F238E27FC236}">
                <a16:creationId xmlns:a16="http://schemas.microsoft.com/office/drawing/2014/main" id="{FD2F5BF4-8F49-412D-B9A7-1D128F03957F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718170" y="2452577"/>
            <a:ext cx="2601251" cy="328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6" name="Text Placeholder 56">
            <a:extLst>
              <a:ext uri="{FF2B5EF4-FFF2-40B4-BE49-F238E27FC236}">
                <a16:creationId xmlns:a16="http://schemas.microsoft.com/office/drawing/2014/main" id="{9E4F5DC6-1E49-45E9-963C-CDA6DAF2E66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504113" y="8303402"/>
            <a:ext cx="5387194" cy="3496608"/>
          </a:xfrm>
          <a:prstGeom prst="roundRect">
            <a:avLst>
              <a:gd name="adj" fmla="val 14729"/>
            </a:avLst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  <a:endParaRPr lang="en-GB" dirty="0"/>
          </a:p>
        </p:txBody>
      </p:sp>
      <p:sp>
        <p:nvSpPr>
          <p:cNvPr id="37" name="Plassholder for tekst 6">
            <a:extLst>
              <a:ext uri="{FF2B5EF4-FFF2-40B4-BE49-F238E27FC236}">
                <a16:creationId xmlns:a16="http://schemas.microsoft.com/office/drawing/2014/main" id="{85FA2BE1-DC01-40B5-B7EE-CC406D828A1C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988312" y="8683524"/>
            <a:ext cx="4418795" cy="3374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8" name="Content Placeholder 6">
            <a:extLst>
              <a:ext uri="{FF2B5EF4-FFF2-40B4-BE49-F238E27FC236}">
                <a16:creationId xmlns:a16="http://schemas.microsoft.com/office/drawing/2014/main" id="{19BC41BA-E5FB-4373-BA07-F7254A549A32}"/>
              </a:ext>
            </a:extLst>
          </p:cNvPr>
          <p:cNvSpPr>
            <a:spLocks noGrp="1"/>
          </p:cNvSpPr>
          <p:nvPr>
            <p:ph sz="quarter" idx="67"/>
          </p:nvPr>
        </p:nvSpPr>
        <p:spPr>
          <a:xfrm>
            <a:off x="3988312" y="9201110"/>
            <a:ext cx="4418795" cy="221877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51" name="Frihåndsform: figur 13">
            <a:extLst>
              <a:ext uri="{FF2B5EF4-FFF2-40B4-BE49-F238E27FC236}">
                <a16:creationId xmlns:a16="http://schemas.microsoft.com/office/drawing/2014/main" id="{694F26CE-C8F5-4A8C-BDD3-2A8A5DFE36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9893" y="5144970"/>
            <a:ext cx="2601251" cy="2589676"/>
          </a:xfrm>
          <a:prstGeom prst="roundRect">
            <a:avLst>
              <a:gd name="adj" fmla="val 22902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21" name="Plassholder for tekst 6">
            <a:extLst>
              <a:ext uri="{FF2B5EF4-FFF2-40B4-BE49-F238E27FC236}">
                <a16:creationId xmlns:a16="http://schemas.microsoft.com/office/drawing/2014/main" id="{A25C2602-E6F5-4347-A87C-72FFE1951408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>
          <a:xfrm>
            <a:off x="3504113" y="2452577"/>
            <a:ext cx="2601251" cy="328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2" name="Plassholder for tekst 6">
            <a:extLst>
              <a:ext uri="{FF2B5EF4-FFF2-40B4-BE49-F238E27FC236}">
                <a16:creationId xmlns:a16="http://schemas.microsoft.com/office/drawing/2014/main" id="{5C729EFC-EBD6-426B-A0EC-17C7F80C434E}"/>
              </a:ext>
            </a:extLst>
          </p:cNvPr>
          <p:cNvSpPr>
            <a:spLocks noGrp="1"/>
          </p:cNvSpPr>
          <p:nvPr>
            <p:ph type="body" sz="quarter" idx="73"/>
          </p:nvPr>
        </p:nvSpPr>
        <p:spPr>
          <a:xfrm>
            <a:off x="6313454" y="2452577"/>
            <a:ext cx="2601251" cy="328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06ECE3-F11D-431A-ACFB-3246F69971F8}"/>
              </a:ext>
            </a:extLst>
          </p:cNvPr>
          <p:cNvSpPr>
            <a:spLocks noGrp="1"/>
          </p:cNvSpPr>
          <p:nvPr>
            <p:ph type="body" sz="quarter" idx="75"/>
          </p:nvPr>
        </p:nvSpPr>
        <p:spPr>
          <a:xfrm>
            <a:off x="718170" y="2895199"/>
            <a:ext cx="2601251" cy="18974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72F8D308-5547-4311-86E4-40FF1A10C71E}"/>
              </a:ext>
            </a:extLst>
          </p:cNvPr>
          <p:cNvSpPr>
            <a:spLocks noGrp="1"/>
          </p:cNvSpPr>
          <p:nvPr>
            <p:ph type="body" sz="quarter" idx="76"/>
          </p:nvPr>
        </p:nvSpPr>
        <p:spPr>
          <a:xfrm>
            <a:off x="3504113" y="2895199"/>
            <a:ext cx="2601251" cy="18974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D7F0CE3B-5746-49B4-AD13-94500A84A547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6313454" y="2895199"/>
            <a:ext cx="2601251" cy="18974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7" name="Text Placeholder 73">
            <a:extLst>
              <a:ext uri="{FF2B5EF4-FFF2-40B4-BE49-F238E27FC236}">
                <a16:creationId xmlns:a16="http://schemas.microsoft.com/office/drawing/2014/main" id="{D0E5DF39-3A09-4756-88B7-AA96AE8C4383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3519843" y="5540725"/>
            <a:ext cx="2585521" cy="1085149"/>
          </a:xfrm>
          <a:prstGeom prst="roundRect">
            <a:avLst>
              <a:gd name="adj" fmla="val 50000"/>
            </a:avLst>
          </a:prstGeom>
          <a:solidFill>
            <a:srgbClr val="FFFFFF"/>
          </a:solidFill>
        </p:spPr>
        <p:txBody>
          <a:bodyPr lIns="1058400" tIns="144000" rIns="144000" bIns="144000" anchor="ctr">
            <a:normAutofit/>
          </a:bodyPr>
          <a:lstStyle>
            <a:lvl1pPr marL="0" indent="0" algn="l">
              <a:buNone/>
              <a:defRPr sz="1541"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8" name="Plassholder for tekst 6">
            <a:extLst>
              <a:ext uri="{FF2B5EF4-FFF2-40B4-BE49-F238E27FC236}">
                <a16:creationId xmlns:a16="http://schemas.microsoft.com/office/drawing/2014/main" id="{0BCD62BD-3976-4B23-8047-409D6BF42F53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3504113" y="5109637"/>
            <a:ext cx="5410592" cy="328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9" name="Text Placeholder 73">
            <a:extLst>
              <a:ext uri="{FF2B5EF4-FFF2-40B4-BE49-F238E27FC236}">
                <a16:creationId xmlns:a16="http://schemas.microsoft.com/office/drawing/2014/main" id="{FBA27810-2194-4EB6-913A-419A4EAFFE7B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6329184" y="5540725"/>
            <a:ext cx="2585521" cy="1085149"/>
          </a:xfrm>
          <a:prstGeom prst="roundRect">
            <a:avLst>
              <a:gd name="adj" fmla="val 50000"/>
            </a:avLst>
          </a:prstGeom>
          <a:solidFill>
            <a:srgbClr val="6CADDF"/>
          </a:solidFill>
        </p:spPr>
        <p:txBody>
          <a:bodyPr lIns="1058400" tIns="144000" rIns="144000" bIns="144000" anchor="ctr">
            <a:normAutofit/>
          </a:bodyPr>
          <a:lstStyle>
            <a:lvl1pPr marL="0" indent="0" algn="l">
              <a:buNone/>
              <a:defRPr sz="154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0" name="Text Placeholder 73">
            <a:extLst>
              <a:ext uri="{FF2B5EF4-FFF2-40B4-BE49-F238E27FC236}">
                <a16:creationId xmlns:a16="http://schemas.microsoft.com/office/drawing/2014/main" id="{AB8FB83D-2B8F-4DEE-AF8F-0F596114D62D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3519843" y="6761505"/>
            <a:ext cx="2585521" cy="1085149"/>
          </a:xfrm>
          <a:prstGeom prst="roundRect">
            <a:avLst>
              <a:gd name="adj" fmla="val 50000"/>
            </a:avLst>
          </a:prstGeom>
          <a:solidFill>
            <a:srgbClr val="00529B"/>
          </a:solidFill>
        </p:spPr>
        <p:txBody>
          <a:bodyPr lIns="1058400" tIns="144000" rIns="144000" bIns="144000" anchor="ctr">
            <a:normAutofit/>
          </a:bodyPr>
          <a:lstStyle>
            <a:lvl1pPr marL="0" indent="0" algn="l">
              <a:buNone/>
              <a:defRPr sz="154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3" name="Text Placeholder 73">
            <a:extLst>
              <a:ext uri="{FF2B5EF4-FFF2-40B4-BE49-F238E27FC236}">
                <a16:creationId xmlns:a16="http://schemas.microsoft.com/office/drawing/2014/main" id="{7CA6AE44-1BFC-4A24-BEC0-D8FB6FF0AB28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6329184" y="6761505"/>
            <a:ext cx="2585521" cy="1085149"/>
          </a:xfrm>
          <a:prstGeom prst="roundRect">
            <a:avLst>
              <a:gd name="adj" fmla="val 50000"/>
            </a:avLst>
          </a:prstGeom>
          <a:solidFill>
            <a:srgbClr val="00274C"/>
          </a:solidFill>
        </p:spPr>
        <p:txBody>
          <a:bodyPr lIns="1058400" tIns="144000" rIns="144000" bIns="144000" anchor="ctr">
            <a:normAutofit/>
          </a:bodyPr>
          <a:lstStyle>
            <a:lvl1pPr marL="0" indent="0" algn="l">
              <a:buNone/>
              <a:defRPr sz="1541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6" name="Plassholder for tekst 6">
            <a:extLst>
              <a:ext uri="{FF2B5EF4-FFF2-40B4-BE49-F238E27FC236}">
                <a16:creationId xmlns:a16="http://schemas.microsoft.com/office/drawing/2014/main" id="{C49B3043-D9FE-4172-B42A-0EBCDD74623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9893" y="8792764"/>
            <a:ext cx="2609528" cy="829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Tall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E79D5FAF-E36E-4C36-A07A-E13772018CDE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709893" y="9570786"/>
            <a:ext cx="2601251" cy="620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41"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5" name="Plassholder for tekst 6">
            <a:extLst>
              <a:ext uri="{FF2B5EF4-FFF2-40B4-BE49-F238E27FC236}">
                <a16:creationId xmlns:a16="http://schemas.microsoft.com/office/drawing/2014/main" id="{37DFE046-8A17-40FF-B295-F52588116D8B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701616" y="10331542"/>
            <a:ext cx="2609528" cy="829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539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 dirty="0"/>
              <a:t>Tall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4AB1E892-0B49-4DB9-8954-0DD79E0F3D38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701617" y="11109564"/>
            <a:ext cx="2601251" cy="620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41"/>
            </a:lvl1pPr>
            <a:lvl2pPr marL="271535" indent="0">
              <a:buNone/>
              <a:defRPr/>
            </a:lvl2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7" name="Plassholder for tekst 6">
            <a:extLst>
              <a:ext uri="{FF2B5EF4-FFF2-40B4-BE49-F238E27FC236}">
                <a16:creationId xmlns:a16="http://schemas.microsoft.com/office/drawing/2014/main" id="{49E6B354-30A4-40C1-AF88-82227F05A114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709893" y="8259750"/>
            <a:ext cx="2609528" cy="3283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None/>
              <a:defRPr sz="2133" b="0" i="0" u="none" cap="none" spc="30" baseline="0">
                <a:solidFill>
                  <a:srgbClr val="00529B"/>
                </a:solidFill>
                <a:latin typeface="+mn-lt"/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48197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7DCA9FC-A1BF-4AA8-844D-080713D3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67" y="1432459"/>
            <a:ext cx="7956283" cy="133212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3B975C-CA86-47F8-ACC8-16B87DBEA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567" y="3601379"/>
            <a:ext cx="7956282" cy="81224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F64B7CDF-2B65-4AD6-B5BD-1C0B218E207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2271" y="12117306"/>
            <a:ext cx="8344253" cy="222037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55B3282A-1F1A-4D69-ADA1-B03B5EA647D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9567" y="587196"/>
            <a:ext cx="3367611" cy="32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82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4" r:id="rId3"/>
    <p:sldLayoutId id="2147483665" r:id="rId4"/>
    <p:sldLayoutId id="2147483667" r:id="rId5"/>
    <p:sldLayoutId id="2147483668" r:id="rId6"/>
  </p:sldLayoutIdLst>
  <p:txStyles>
    <p:titleStyle>
      <a:lvl1pPr algn="l" defTabSz="543068" rtl="0" eaLnBrk="1" latinLnBrk="0" hangingPunct="1">
        <a:lnSpc>
          <a:spcPct val="100000"/>
        </a:lnSpc>
        <a:spcBef>
          <a:spcPct val="0"/>
        </a:spcBef>
        <a:buNone/>
        <a:defRPr sz="4267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5767" indent="-135767" algn="l" defTabSz="543068" rtl="0" eaLnBrk="1" latinLnBrk="0" hangingPunct="1">
        <a:lnSpc>
          <a:spcPct val="90000"/>
        </a:lnSpc>
        <a:spcBef>
          <a:spcPts val="594"/>
        </a:spcBef>
        <a:buFont typeface="Arial" panose="020B0604020202020204" pitchFamily="34" charset="0"/>
        <a:buChar char="•"/>
        <a:defRPr sz="1244" kern="1200">
          <a:solidFill>
            <a:schemeClr val="accent1"/>
          </a:solidFill>
          <a:latin typeface="+mn-lt"/>
          <a:ea typeface="+mn-ea"/>
          <a:cs typeface="+mn-cs"/>
        </a:defRPr>
      </a:lvl1pPr>
      <a:lvl2pPr marL="407302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185" kern="1200">
          <a:solidFill>
            <a:schemeClr val="accent1"/>
          </a:solidFill>
          <a:latin typeface="+mn-lt"/>
          <a:ea typeface="+mn-ea"/>
          <a:cs typeface="+mn-cs"/>
        </a:defRPr>
      </a:lvl2pPr>
      <a:lvl3pPr marL="678835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126" kern="1200">
          <a:solidFill>
            <a:schemeClr val="accent1"/>
          </a:solidFill>
          <a:latin typeface="+mn-lt"/>
          <a:ea typeface="+mn-ea"/>
          <a:cs typeface="+mn-cs"/>
        </a:defRPr>
      </a:lvl3pPr>
      <a:lvl4pPr marL="950370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21905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07" kern="1200">
          <a:solidFill>
            <a:schemeClr val="accent1"/>
          </a:solidFill>
          <a:latin typeface="+mn-lt"/>
          <a:ea typeface="+mn-ea"/>
          <a:cs typeface="+mn-cs"/>
        </a:defRPr>
      </a:lvl5pPr>
      <a:lvl6pPr marL="1493438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9" kern="1200">
          <a:solidFill>
            <a:schemeClr val="tx1"/>
          </a:solidFill>
          <a:latin typeface="+mn-lt"/>
          <a:ea typeface="+mn-ea"/>
          <a:cs typeface="+mn-cs"/>
        </a:defRPr>
      </a:lvl6pPr>
      <a:lvl7pPr marL="1764973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9" kern="1200">
          <a:solidFill>
            <a:schemeClr val="tx1"/>
          </a:solidFill>
          <a:latin typeface="+mn-lt"/>
          <a:ea typeface="+mn-ea"/>
          <a:cs typeface="+mn-cs"/>
        </a:defRPr>
      </a:lvl7pPr>
      <a:lvl8pPr marL="2036507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9" kern="1200">
          <a:solidFill>
            <a:schemeClr val="tx1"/>
          </a:solidFill>
          <a:latin typeface="+mn-lt"/>
          <a:ea typeface="+mn-ea"/>
          <a:cs typeface="+mn-cs"/>
        </a:defRPr>
      </a:lvl8pPr>
      <a:lvl9pPr marL="2308042" indent="-135767" algn="l" defTabSz="543068" rtl="0" eaLnBrk="1" latinLnBrk="0" hangingPunct="1">
        <a:lnSpc>
          <a:spcPct val="90000"/>
        </a:lnSpc>
        <a:spcBef>
          <a:spcPts val="297"/>
        </a:spcBef>
        <a:buFont typeface="Arial" panose="020B0604020202020204" pitchFamily="34" charset="0"/>
        <a:buChar char="•"/>
        <a:defRPr sz="10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1pPr>
      <a:lvl2pPr marL="271535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2pPr>
      <a:lvl3pPr marL="543068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3pPr>
      <a:lvl4pPr marL="814603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4pPr>
      <a:lvl5pPr marL="1086137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5pPr>
      <a:lvl6pPr marL="1357672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6pPr>
      <a:lvl7pPr marL="1629206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7pPr>
      <a:lvl8pPr marL="1900740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8pPr>
      <a:lvl9pPr marL="2172275" algn="l" defTabSz="543068" rtl="0" eaLnBrk="1" latinLnBrk="0" hangingPunct="1">
        <a:defRPr sz="10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31E848-F84D-44C1-9B5A-BAD20235497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704135" y="3650542"/>
            <a:ext cx="8197922" cy="456521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0E7F6-1668-49CB-8858-E71F039EF422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09895" y="8848888"/>
            <a:ext cx="8181412" cy="281704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3D0E574-2217-468E-B69F-9D27C9FEC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0" y="1905487"/>
            <a:ext cx="8173137" cy="647542"/>
          </a:xfrm>
        </p:spPr>
        <p:txBody>
          <a:bodyPr/>
          <a:lstStyle/>
          <a:p>
            <a:r>
              <a:rPr lang="nb-NO" b="1" dirty="0">
                <a:latin typeface="Calibri" panose="020F0502020204030204" pitchFamily="34" charset="0"/>
              </a:rPr>
              <a:t>Å ta seg frem i livet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748CF6-C18D-4741-B960-69665F3E2C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11926" y="9046471"/>
            <a:ext cx="3495181" cy="337451"/>
          </a:xfrm>
        </p:spPr>
        <p:txBody>
          <a:bodyPr/>
          <a:lstStyle/>
          <a:p>
            <a:r>
              <a:rPr lang="nb-NO" dirty="0"/>
              <a:t>Arrangør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5DF3B59-D72A-4E4D-813E-5DEBB2FEF74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162663" y="4454192"/>
            <a:ext cx="3334420" cy="307777"/>
          </a:xfrm>
        </p:spPr>
        <p:txBody>
          <a:bodyPr/>
          <a:lstStyle/>
          <a:p>
            <a:r>
              <a:rPr lang="nb-NO" sz="2000" b="1" dirty="0">
                <a:latin typeface="Calibri" panose="020F0502020204030204" pitchFamily="34" charset="0"/>
              </a:rPr>
              <a:t>24.1: Tvangslidelser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3A6B4F4-6255-46CF-9390-0746FF628209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162663" y="4942105"/>
            <a:ext cx="3334420" cy="400757"/>
          </a:xfrm>
        </p:spPr>
        <p:txBody>
          <a:bodyPr/>
          <a:lstStyle/>
          <a:p>
            <a:r>
              <a:rPr lang="nb-NO" sz="1800" dirty="0">
                <a:latin typeface="Calibri" panose="020F0502020204030204" pitchFamily="34" charset="0"/>
              </a:rPr>
              <a:t>Informasjon om fire-dagers OCD-behandling.</a:t>
            </a:r>
          </a:p>
          <a:p>
            <a:r>
              <a:rPr lang="nb-NO" sz="1800" i="1" dirty="0" err="1">
                <a:latin typeface="Calibri" panose="020F0502020204030204" pitchFamily="34" charset="0"/>
              </a:rPr>
              <a:t>Lola</a:t>
            </a:r>
            <a:r>
              <a:rPr lang="nb-NO" sz="1800" i="1" dirty="0">
                <a:latin typeface="Calibri" panose="020F0502020204030204" pitchFamily="34" charset="0"/>
              </a:rPr>
              <a:t> </a:t>
            </a:r>
            <a:r>
              <a:rPr lang="nb-NO" sz="1800" i="1" dirty="0" err="1">
                <a:latin typeface="Calibri" panose="020F0502020204030204" pitchFamily="34" charset="0"/>
              </a:rPr>
              <a:t>Uvsbakk</a:t>
            </a:r>
            <a:r>
              <a:rPr lang="nb-NO" sz="1800" i="1" dirty="0">
                <a:latin typeface="Calibri" panose="020F0502020204030204" pitchFamily="34" charset="0"/>
              </a:rPr>
              <a:t>, Klinisk spesialist i psykiatrisk sykepleie, teamleder OCD-teamet, DPS Nedre Romerike</a:t>
            </a:r>
            <a:r>
              <a:rPr lang="nb-NO" i="1" dirty="0">
                <a:latin typeface="Calibri" panose="020F050202020403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7DC4AC7-7461-4AF4-A823-F58480FEF8B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5162663" y="7134231"/>
            <a:ext cx="3334420" cy="1197117"/>
          </a:xfrm>
        </p:spPr>
        <p:txBody>
          <a:bodyPr/>
          <a:lstStyle/>
          <a:p>
            <a:r>
              <a:rPr lang="nb-NO" sz="1800" i="1" dirty="0">
                <a:latin typeface="Calibri" panose="020F0502020204030204" pitchFamily="34" charset="0"/>
              </a:rPr>
              <a:t>Berit Oust, psykologspesialist og Helga Fjørtoft overlege/seksjonsleder.</a:t>
            </a:r>
          </a:p>
          <a:p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7FAED92-4CCC-4CBF-9F5D-EB9CD34FFDFA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4911926" y="9499517"/>
            <a:ext cx="3495181" cy="2242147"/>
          </a:xfrm>
        </p:spPr>
        <p:txBody>
          <a:bodyPr/>
          <a:lstStyle/>
          <a:p>
            <a:r>
              <a:rPr lang="nb-NO" sz="1600" dirty="0">
                <a:latin typeface="Calibri" panose="020F0502020204030204" pitchFamily="34" charset="0"/>
              </a:rPr>
              <a:t>Ahus ved ARA og DPS Nedre Romerike.</a:t>
            </a:r>
          </a:p>
          <a:p>
            <a:r>
              <a:rPr lang="nb-NO" sz="1600" dirty="0">
                <a:latin typeface="Calibri" panose="020F0502020204030204" pitchFamily="34" charset="0"/>
              </a:rPr>
              <a:t>Lillestrøm, Rælingen, Aurskog-Høland, Enebakk, og Lørenskog kommune. </a:t>
            </a:r>
          </a:p>
          <a:p>
            <a:r>
              <a:rPr lang="nb-NO" sz="1600" dirty="0">
                <a:latin typeface="Calibri" panose="020F0502020204030204" pitchFamily="34" charset="0"/>
              </a:rPr>
              <a:t>Landsforeningen for pårørende innen psykisk helse (LPP), Mental Helse og Lillestrøm kultursenter.</a:t>
            </a:r>
            <a:endParaRPr lang="en-GB" sz="16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5D18CCA9-F91F-4824-B146-8E6C97B8AD23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1194093" y="9046471"/>
            <a:ext cx="3041062" cy="328231"/>
          </a:xfrm>
        </p:spPr>
        <p:txBody>
          <a:bodyPr/>
          <a:lstStyle/>
          <a:p>
            <a:r>
              <a:rPr lang="nb-NO" dirty="0"/>
              <a:t>Praktisk informasjon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E2FD8E36-85EA-4FCD-AF19-462D837872E9}"/>
              </a:ext>
            </a:extLst>
          </p:cNvPr>
          <p:cNvSpPr>
            <a:spLocks noGrp="1"/>
          </p:cNvSpPr>
          <p:nvPr>
            <p:ph sz="quarter" idx="60"/>
          </p:nvPr>
        </p:nvSpPr>
        <p:spPr>
          <a:xfrm>
            <a:off x="1194093" y="9499517"/>
            <a:ext cx="3041062" cy="1596941"/>
          </a:xfrm>
        </p:spPr>
        <p:txBody>
          <a:bodyPr>
            <a:noAutofit/>
          </a:bodyPr>
          <a:lstStyle/>
          <a:p>
            <a:r>
              <a:rPr lang="nb-NO" sz="1600" dirty="0">
                <a:latin typeface="Calibri" panose="020F0502020204030204" pitchFamily="34" charset="0"/>
              </a:rPr>
              <a:t>Det vil i tillegg til faglig informasjon fra foredragsholderne være et innlegg fra helsepersonell, pasient/bruker og pårørende.</a:t>
            </a:r>
          </a:p>
          <a:p>
            <a:r>
              <a:rPr lang="nb-NO" sz="1600" dirty="0">
                <a:latin typeface="Calibri" panose="020F0502020204030204" pitchFamily="34" charset="0"/>
              </a:rPr>
              <a:t>Det er satt av god tid til spørsmål og svar.</a:t>
            </a:r>
          </a:p>
          <a:p>
            <a:r>
              <a:rPr lang="nb-NO" sz="1600" dirty="0">
                <a:latin typeface="Calibri" panose="020F0502020204030204" pitchFamily="34" charset="0"/>
              </a:rPr>
              <a:t>Vi serverer kaffe og te og arrangementet er gratis.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50B3737-AA59-4DEE-816A-31719048BD22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>
          <a:xfrm>
            <a:off x="729221" y="2726233"/>
            <a:ext cx="8172836" cy="430887"/>
          </a:xfrm>
        </p:spPr>
        <p:txBody>
          <a:bodyPr/>
          <a:lstStyle/>
          <a:p>
            <a:r>
              <a:rPr lang="nb-NO" sz="2800" dirty="0">
                <a:latin typeface="Calibri" panose="020F0502020204030204" pitchFamily="34" charset="0"/>
              </a:rPr>
              <a:t>– når en forholder seg til psykiske helseutfordringer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D220559-C6DC-4FDF-934E-C84ABD7B4726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1194092" y="6068288"/>
            <a:ext cx="3568407" cy="1404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>
                <a:latin typeface="Calibri" panose="020F0502020204030204" pitchFamily="34" charset="0"/>
              </a:rPr>
              <a:t>Gjennom disse informasjonskveldene ønsker vi å øke kunnskapen og forståelsen for psykiske lidelser for alle som har interesse av temaet.</a:t>
            </a:r>
            <a:endParaRPr lang="en-GB" dirty="0"/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D5DF3B59-D72A-4E4D-813E-5DEBB2FEF74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5162663" y="6646318"/>
            <a:ext cx="3334420" cy="307777"/>
          </a:xfrm>
        </p:spPr>
        <p:txBody>
          <a:bodyPr/>
          <a:lstStyle/>
          <a:p>
            <a:r>
              <a:rPr lang="nb-NO" sz="2000" b="1" dirty="0">
                <a:latin typeface="Calibri" panose="020F0502020204030204" pitchFamily="34" charset="0"/>
              </a:rPr>
              <a:t>7.2: Bipolar lidelse type 1 og 2</a:t>
            </a:r>
          </a:p>
        </p:txBody>
      </p:sp>
      <p:sp>
        <p:nvSpPr>
          <p:cNvPr id="34" name="Plassholder for tekst 33"/>
          <p:cNvSpPr>
            <a:spLocks noGrp="1"/>
          </p:cNvSpPr>
          <p:nvPr>
            <p:ph type="body" sz="quarter" idx="12"/>
          </p:nvPr>
        </p:nvSpPr>
        <p:spPr>
          <a:xfrm>
            <a:off x="1194092" y="4424638"/>
            <a:ext cx="3860507" cy="1264962"/>
          </a:xfrm>
        </p:spPr>
        <p:txBody>
          <a:bodyPr/>
          <a:lstStyle/>
          <a:p>
            <a:r>
              <a:rPr lang="nb-NO" sz="1956" dirty="0">
                <a:latin typeface="Calibri" panose="020F0502020204030204" pitchFamily="34" charset="0"/>
              </a:rPr>
              <a:t>24. januar og 7. februar, </a:t>
            </a:r>
          </a:p>
          <a:p>
            <a:r>
              <a:rPr lang="en-GB" sz="1956" dirty="0">
                <a:latin typeface="Calibri" panose="020F0502020204030204" pitchFamily="34" charset="0"/>
              </a:rPr>
              <a:t>kl. 18.00 – 20.30, </a:t>
            </a:r>
          </a:p>
          <a:p>
            <a:r>
              <a:rPr lang="en-GB" sz="1956" dirty="0">
                <a:latin typeface="Calibri" panose="020F0502020204030204" pitchFamily="34" charset="0"/>
              </a:rPr>
              <a:t>Scene 5, </a:t>
            </a:r>
            <a:r>
              <a:rPr lang="nb-NO" sz="1956" dirty="0">
                <a:latin typeface="Calibri" panose="020F0502020204030204" pitchFamily="34" charset="0"/>
              </a:rPr>
              <a:t>Lillestrøm</a:t>
            </a:r>
            <a:r>
              <a:rPr lang="en-GB" sz="1956" dirty="0">
                <a:latin typeface="Calibri" panose="020F0502020204030204" pitchFamily="34" charset="0"/>
              </a:rPr>
              <a:t> </a:t>
            </a:r>
            <a:r>
              <a:rPr lang="nb-NO" sz="1956" dirty="0">
                <a:latin typeface="Calibri" panose="020F0502020204030204" pitchFamily="34" charset="0"/>
              </a:rPr>
              <a:t>kultursenter</a:t>
            </a:r>
            <a:r>
              <a:rPr lang="en-GB" sz="1956" dirty="0">
                <a:latin typeface="Calibri" panose="020F0502020204030204" pitchFamily="34" charset="0"/>
              </a:rPr>
              <a:t>.</a:t>
            </a:r>
            <a:endParaRPr lang="nb-NO" sz="1956" dirty="0">
              <a:latin typeface="Calibri" panose="020F0502020204030204" pitchFamily="34" charset="0"/>
            </a:endParaRPr>
          </a:p>
          <a:p>
            <a:endParaRPr lang="nb-NO" dirty="0"/>
          </a:p>
        </p:txBody>
      </p:sp>
      <p:sp>
        <p:nvSpPr>
          <p:cNvPr id="36" name="Plassholder for tekst 35"/>
          <p:cNvSpPr>
            <a:spLocks noGrp="1"/>
          </p:cNvSpPr>
          <p:nvPr>
            <p:ph type="body" sz="quarter" idx="61"/>
          </p:nvPr>
        </p:nvSpPr>
        <p:spPr>
          <a:xfrm>
            <a:off x="5162663" y="3960770"/>
            <a:ext cx="1059829" cy="391674"/>
          </a:xfrm>
        </p:spPr>
        <p:txBody>
          <a:bodyPr/>
          <a:lstStyle/>
          <a:p>
            <a:r>
              <a:rPr lang="nb-NO" b="1" dirty="0">
                <a:latin typeface="Calibri" panose="020F0502020204030204" pitchFamily="34" charset="0"/>
              </a:rPr>
              <a:t>Program</a:t>
            </a:r>
          </a:p>
        </p:txBody>
      </p:sp>
      <p:sp>
        <p:nvSpPr>
          <p:cNvPr id="40" name="Rektangel 39"/>
          <p:cNvSpPr/>
          <p:nvPr/>
        </p:nvSpPr>
        <p:spPr>
          <a:xfrm>
            <a:off x="704135" y="1140582"/>
            <a:ext cx="4458528" cy="4322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i="1" dirty="0">
                <a:solidFill>
                  <a:srgbClr val="00529B"/>
                </a:solidFill>
                <a:latin typeface="Calibri" panose="020F0502020204030204" pitchFamily="34" charset="0"/>
              </a:rPr>
              <a:t>Informasjonskveld om psykisk helse </a:t>
            </a:r>
          </a:p>
        </p:txBody>
      </p:sp>
      <p:sp>
        <p:nvSpPr>
          <p:cNvPr id="42" name="Plassholder for tekst 35"/>
          <p:cNvSpPr>
            <a:spLocks noGrp="1"/>
          </p:cNvSpPr>
          <p:nvPr>
            <p:ph type="body" sz="quarter" idx="61"/>
          </p:nvPr>
        </p:nvSpPr>
        <p:spPr>
          <a:xfrm>
            <a:off x="1194092" y="3962358"/>
            <a:ext cx="1059829" cy="337465"/>
          </a:xfrm>
        </p:spPr>
        <p:txBody>
          <a:bodyPr/>
          <a:lstStyle/>
          <a:p>
            <a:r>
              <a:rPr lang="nb-NO" b="1" dirty="0">
                <a:latin typeface="Calibri" panose="020F0502020204030204" pitchFamily="34" charset="0"/>
              </a:rPr>
              <a:t>Når</a:t>
            </a:r>
          </a:p>
        </p:txBody>
      </p:sp>
      <p:sp>
        <p:nvSpPr>
          <p:cNvPr id="44" name="Plassholder for tekst 35"/>
          <p:cNvSpPr>
            <a:spLocks noGrp="1"/>
          </p:cNvSpPr>
          <p:nvPr>
            <p:ph type="body" sz="quarter" idx="61"/>
          </p:nvPr>
        </p:nvSpPr>
        <p:spPr>
          <a:xfrm>
            <a:off x="1194092" y="5681835"/>
            <a:ext cx="1059829" cy="337465"/>
          </a:xfrm>
        </p:spPr>
        <p:txBody>
          <a:bodyPr/>
          <a:lstStyle/>
          <a:p>
            <a:r>
              <a:rPr lang="nb-NO" b="1" dirty="0">
                <a:latin typeface="Calibri" panose="020F0502020204030204" pitchFamily="34" charset="0"/>
              </a:rPr>
              <a:t>Mål</a:t>
            </a:r>
          </a:p>
        </p:txBody>
      </p:sp>
    </p:spTree>
    <p:extLst>
      <p:ext uri="{BB962C8B-B14F-4D97-AF65-F5344CB8AC3E}">
        <p14:creationId xmlns:p14="http://schemas.microsoft.com/office/powerpoint/2010/main" val="194704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hus">
      <a:dk1>
        <a:sysClr val="windowText" lastClr="000000"/>
      </a:dk1>
      <a:lt1>
        <a:sysClr val="window" lastClr="FFFFFF"/>
      </a:lt1>
      <a:dk2>
        <a:srgbClr val="00529B"/>
      </a:dk2>
      <a:lt2>
        <a:srgbClr val="E7E6E6"/>
      </a:lt2>
      <a:accent1>
        <a:srgbClr val="00529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HUS">
      <a:majorFont>
        <a:latin typeface="ScalaSansPro"/>
        <a:ea typeface=""/>
        <a:cs typeface=""/>
      </a:majorFont>
      <a:minorFont>
        <a:latin typeface="ScalaSans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HUS forskningsplakat.potx" id="{C7BF15C7-2EAD-42B4-95EC-9BC6252DF033}" vid="{8A85A38A-8AA2-4EB9-8E5B-3E8E7F7CC2E8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  <wetp:taskpane dockstate="right" visibility="0" width="350" row="2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67F35F5D-32D0-4EA7-BA7D-4CBAF3C2F153}">
  <we:reference id="b5c09e55-3dce-4edd-868c-cc5152671239" version="1.0.0.4" store="EXCatalog" storeType="EXCatalog"/>
  <we:alternateReferences/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4B49E4BE-0471-4D6C-9DE7-61B397C50C4A}">
  <we:reference id="wa104380594" version="2.0.0.0" store="en-001" storeType="OMEX"/>
  <we:alternateReferences>
    <we:reference id="WA104380594" version="2.0.0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2FC97A4EB864EBF6B6ADD443A67CC" ma:contentTypeVersion="11" ma:contentTypeDescription="Opprett et nytt dokument." ma:contentTypeScope="" ma:versionID="1243dad0bdc800c2168160044757ccfa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9f2b7ce840c78a2065a44a5a957cc1d0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6F3C79-8DAC-4C94-A125-F4C3FDF207BE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3b00a67f-9791-437e-b702-303a706ea042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992DF2-8318-4F6F-9291-199B329D36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17FB93-5913-4B73-B9D7-5BD2DEDB8A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AHUS forskningsplakat</Template>
  <TotalTime>170</TotalTime>
  <Words>185</Words>
  <Application>Microsoft Office PowerPoint</Application>
  <PresentationFormat>A3 (297 x 420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ScalaSansPro</vt:lpstr>
      <vt:lpstr>Office-tema</vt:lpstr>
      <vt:lpstr>Å ta seg frem i livet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 ta seg frem i livet</dc:title>
  <dc:creator>Andrea Kovanen Sæten</dc:creator>
  <cp:lastModifiedBy>Espen Gundersen</cp:lastModifiedBy>
  <cp:revision>7</cp:revision>
  <dcterms:created xsi:type="dcterms:W3CDTF">2021-12-02T11:49:09Z</dcterms:created>
  <dcterms:modified xsi:type="dcterms:W3CDTF">2022-01-21T15:19:09Z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</Properties>
</file>