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D107-5D5D-4B1E-8BC5-4F73AD7B02D0}" v="4" dt="2023-03-23T15:02:53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9" autoAdjust="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404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lvi Anne Eide Lunde" userId="68eaee1a-bb33-4154-8420-c0e5eb00960a" providerId="ADAL" clId="{899FD107-5D5D-4B1E-8BC5-4F73AD7B02D0}"/>
    <pc:docChg chg="undo custSel delSld modSld modNotesMaster modHandout">
      <pc:chgData name="Sølvi Anne Eide Lunde" userId="68eaee1a-bb33-4154-8420-c0e5eb00960a" providerId="ADAL" clId="{899FD107-5D5D-4B1E-8BC5-4F73AD7B02D0}" dt="2023-04-10T18:14:55.253" v="663" actId="790"/>
      <pc:docMkLst>
        <pc:docMk/>
      </pc:docMkLst>
      <pc:sldChg chg="del">
        <pc:chgData name="Sølvi Anne Eide Lunde" userId="68eaee1a-bb33-4154-8420-c0e5eb00960a" providerId="ADAL" clId="{899FD107-5D5D-4B1E-8BC5-4F73AD7B02D0}" dt="2023-03-21T21:09:26.579" v="0" actId="47"/>
        <pc:sldMkLst>
          <pc:docMk/>
          <pc:sldMk cId="1536896486" sldId="256"/>
        </pc:sldMkLst>
      </pc:sldChg>
      <pc:sldChg chg="del">
        <pc:chgData name="Sølvi Anne Eide Lunde" userId="68eaee1a-bb33-4154-8420-c0e5eb00960a" providerId="ADAL" clId="{899FD107-5D5D-4B1E-8BC5-4F73AD7B02D0}" dt="2023-03-21T21:09:27.337" v="1" actId="47"/>
        <pc:sldMkLst>
          <pc:docMk/>
          <pc:sldMk cId="1475796304" sldId="257"/>
        </pc:sldMkLst>
      </pc:sldChg>
      <pc:sldChg chg="addSp delSp modSp mod">
        <pc:chgData name="Sølvi Anne Eide Lunde" userId="68eaee1a-bb33-4154-8420-c0e5eb00960a" providerId="ADAL" clId="{899FD107-5D5D-4B1E-8BC5-4F73AD7B02D0}" dt="2023-04-10T18:14:55.253" v="663" actId="790"/>
        <pc:sldMkLst>
          <pc:docMk/>
          <pc:sldMk cId="2370020784" sldId="258"/>
        </pc:sldMkLst>
        <pc:spChg chg="mod">
          <ac:chgData name="Sølvi Anne Eide Lunde" userId="68eaee1a-bb33-4154-8420-c0e5eb00960a" providerId="ADAL" clId="{899FD107-5D5D-4B1E-8BC5-4F73AD7B02D0}" dt="2023-04-10T18:14:55.253" v="663" actId="790"/>
          <ac:spMkLst>
            <pc:docMk/>
            <pc:sldMk cId="2370020784" sldId="258"/>
            <ac:spMk id="2" creationId="{00000000-0000-0000-0000-000000000000}"/>
          </ac:spMkLst>
        </pc:spChg>
        <pc:spChg chg="mod">
          <ac:chgData name="Sølvi Anne Eide Lunde" userId="68eaee1a-bb33-4154-8420-c0e5eb00960a" providerId="ADAL" clId="{899FD107-5D5D-4B1E-8BC5-4F73AD7B02D0}" dt="2023-04-04T07:17:09.414" v="518" actId="27636"/>
          <ac:spMkLst>
            <pc:docMk/>
            <pc:sldMk cId="2370020784" sldId="258"/>
            <ac:spMk id="3" creationId="{00000000-0000-0000-0000-000000000000}"/>
          </ac:spMkLst>
        </pc:spChg>
        <pc:picChg chg="add del mod">
          <ac:chgData name="Sølvi Anne Eide Lunde" userId="68eaee1a-bb33-4154-8420-c0e5eb00960a" providerId="ADAL" clId="{899FD107-5D5D-4B1E-8BC5-4F73AD7B02D0}" dt="2023-03-21T21:14:39.284" v="12" actId="931"/>
          <ac:picMkLst>
            <pc:docMk/>
            <pc:sldMk cId="2370020784" sldId="258"/>
            <ac:picMk id="5" creationId="{AC2DA4A1-C918-D862-D8BF-64521638F134}"/>
          </ac:picMkLst>
        </pc:picChg>
        <pc:picChg chg="add mod">
          <ac:chgData name="Sølvi Anne Eide Lunde" userId="68eaee1a-bb33-4154-8420-c0e5eb00960a" providerId="ADAL" clId="{899FD107-5D5D-4B1E-8BC5-4F73AD7B02D0}" dt="2023-04-04T08:05:10.900" v="578" actId="1076"/>
          <ac:picMkLst>
            <pc:docMk/>
            <pc:sldMk cId="2370020784" sldId="258"/>
            <ac:picMk id="7" creationId="{405F9FB0-D561-5338-1144-285D63BBB445}"/>
          </ac:picMkLst>
        </pc:picChg>
      </pc:sldChg>
      <pc:sldChg chg="del">
        <pc:chgData name="Sølvi Anne Eide Lunde" userId="68eaee1a-bb33-4154-8420-c0e5eb00960a" providerId="ADAL" clId="{899FD107-5D5D-4B1E-8BC5-4F73AD7B02D0}" dt="2023-03-21T21:09:30.275" v="2" actId="47"/>
        <pc:sldMkLst>
          <pc:docMk/>
          <pc:sldMk cId="4163701593" sldId="260"/>
        </pc:sldMkLst>
      </pc:sldChg>
      <pc:sldChg chg="del">
        <pc:chgData name="Sølvi Anne Eide Lunde" userId="68eaee1a-bb33-4154-8420-c0e5eb00960a" providerId="ADAL" clId="{899FD107-5D5D-4B1E-8BC5-4F73AD7B02D0}" dt="2023-03-21T21:09:30.591" v="3" actId="47"/>
        <pc:sldMkLst>
          <pc:docMk/>
          <pc:sldMk cId="202381376" sldId="261"/>
        </pc:sldMkLst>
      </pc:sldChg>
      <pc:sldChg chg="del">
        <pc:chgData name="Sølvi Anne Eide Lunde" userId="68eaee1a-bb33-4154-8420-c0e5eb00960a" providerId="ADAL" clId="{899FD107-5D5D-4B1E-8BC5-4F73AD7B02D0}" dt="2023-03-21T21:09:31.158" v="4" actId="47"/>
        <pc:sldMkLst>
          <pc:docMk/>
          <pc:sldMk cId="2043802221" sldId="262"/>
        </pc:sldMkLst>
      </pc:sldChg>
      <pc:sldChg chg="del">
        <pc:chgData name="Sølvi Anne Eide Lunde" userId="68eaee1a-bb33-4154-8420-c0e5eb00960a" providerId="ADAL" clId="{899FD107-5D5D-4B1E-8BC5-4F73AD7B02D0}" dt="2023-03-21T21:09:31.912" v="5" actId="47"/>
        <pc:sldMkLst>
          <pc:docMk/>
          <pc:sldMk cId="181641283" sldId="263"/>
        </pc:sldMkLst>
      </pc:sldChg>
      <pc:sldChg chg="del">
        <pc:chgData name="Sølvi Anne Eide Lunde" userId="68eaee1a-bb33-4154-8420-c0e5eb00960a" providerId="ADAL" clId="{899FD107-5D5D-4B1E-8BC5-4F73AD7B02D0}" dt="2023-03-21T21:09:34.506" v="6" actId="47"/>
        <pc:sldMkLst>
          <pc:docMk/>
          <pc:sldMk cId="2927713015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17EA-6738-0146-B507-34B709562A17}" type="datetimeFigureOut">
              <a:rPr lang="nb-NO" smtClean="0"/>
              <a:t>10.04.2023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D676-6E14-2D42-ADCC-549EEB185E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837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838F-49BA-3B48-92C0-7BDCB6E8A05E}" type="datetimeFigureOut">
              <a:rPr lang="nb-NO" smtClean="0"/>
              <a:t>10.04.2023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7A30-87B5-C04E-AD45-A612D354F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42435" y="1651001"/>
            <a:ext cx="7361765" cy="626533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2435" y="2284670"/>
            <a:ext cx="7361765" cy="9665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 descr="Mental_Helse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8" y="269036"/>
            <a:ext cx="728744" cy="7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Mental_Helse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4" y="939805"/>
            <a:ext cx="2302933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4500" y="1543117"/>
            <a:ext cx="8229600" cy="304634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44500" y="521794"/>
            <a:ext cx="82296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94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602" y="1474746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18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/>
          <p:cNvSpPr>
            <a:spLocks noGrp="1"/>
          </p:cNvSpPr>
          <p:nvPr>
            <p:ph type="pic" idx="1"/>
          </p:nvPr>
        </p:nvSpPr>
        <p:spPr>
          <a:xfrm>
            <a:off x="188990" y="198858"/>
            <a:ext cx="8760274" cy="47702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61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0265" y="499532"/>
            <a:ext cx="3115733" cy="626535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089400" y="245533"/>
            <a:ext cx="4876800" cy="47083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40265" y="1297117"/>
            <a:ext cx="3115733" cy="24197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541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88989" y="198858"/>
            <a:ext cx="8760275" cy="47702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4500" y="1543117"/>
            <a:ext cx="8229600" cy="304634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44500" y="521794"/>
            <a:ext cx="82296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 descr="Mental_Helse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8" y="269036"/>
            <a:ext cx="728744" cy="7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88989" y="198858"/>
            <a:ext cx="8760275" cy="47702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32602" y="1686412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5" name="Bilde 4" descr="Mental_Helse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8" y="269036"/>
            <a:ext cx="728744" cy="7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2602" y="50531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602" y="1499484"/>
            <a:ext cx="8229600" cy="30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pic>
        <p:nvPicPr>
          <p:cNvPr id="10" name="Bilde 9" descr="Mental_Helse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8" y="269036"/>
            <a:ext cx="728744" cy="7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4" r:id="rId4"/>
    <p:sldLayoutId id="2147483655" r:id="rId5"/>
    <p:sldLayoutId id="2147483657" r:id="rId6"/>
    <p:sldLayoutId id="2147483661" r:id="rId7"/>
    <p:sldLayoutId id="214748366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7E32"/>
          </a:solidFill>
          <a:latin typeface="+mj-lt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44500" y="1375692"/>
            <a:ext cx="8229600" cy="3511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b="1" dirty="0"/>
              <a:t>Onsdag 26.april kl.18 – 20 </a:t>
            </a:r>
          </a:p>
          <a:p>
            <a:pPr marL="0" indent="0" algn="ctr">
              <a:buNone/>
            </a:pPr>
            <a:r>
              <a:rPr lang="nb-NO" b="1" dirty="0" err="1"/>
              <a:t>Ståvo</a:t>
            </a:r>
            <a:r>
              <a:rPr lang="nb-NO" b="1" dirty="0"/>
              <a:t>, Etne Frivilligsentral </a:t>
            </a:r>
          </a:p>
          <a:p>
            <a:pPr marL="0" indent="0" algn="ctr">
              <a:buNone/>
            </a:pPr>
            <a:endParaRPr lang="nb-NO" b="1" dirty="0"/>
          </a:p>
          <a:p>
            <a:r>
              <a:rPr lang="nb-NO" dirty="0"/>
              <a:t>Wenche Evensen </a:t>
            </a:r>
            <a:r>
              <a:rPr lang="nb-NO" dirty="0" err="1"/>
              <a:t>Nyttingnes</a:t>
            </a:r>
            <a:r>
              <a:rPr lang="nb-NO" dirty="0"/>
              <a:t> deler </a:t>
            </a:r>
            <a:r>
              <a:rPr lang="nn-NO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erfaring med aktivitet i eigen recoveryprosess  </a:t>
            </a:r>
          </a:p>
          <a:p>
            <a:r>
              <a:rPr lang="nn-NO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Presentasjon </a:t>
            </a:r>
            <a:r>
              <a:rPr lang="nb-NO" dirty="0" err="1"/>
              <a:t>Øyane</a:t>
            </a:r>
            <a:r>
              <a:rPr lang="nb-NO" dirty="0"/>
              <a:t> ASVO AS, Etne Frivilligsentral og psykisk helse- og </a:t>
            </a:r>
            <a:r>
              <a:rPr lang="nn-NO" dirty="0"/>
              <a:t>rusteneste</a:t>
            </a:r>
            <a:r>
              <a:rPr lang="nb-NO" dirty="0"/>
              <a:t> Etne 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Enkel servering</a:t>
            </a:r>
          </a:p>
          <a:p>
            <a:pPr marL="0" indent="0" algn="ctr">
              <a:buNone/>
            </a:pPr>
            <a:r>
              <a:rPr lang="nb-NO" b="1" dirty="0"/>
              <a:t>Alle velkomne!</a:t>
            </a:r>
            <a:r>
              <a:rPr lang="nb-NO" dirty="0"/>
              <a:t> </a:t>
            </a:r>
          </a:p>
          <a:p>
            <a:pPr marL="0" indent="0" algn="ctr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Etne og Vindafjord mental helse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294606" y="171450"/>
            <a:ext cx="5927725" cy="1121569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Open temakveld</a:t>
            </a:r>
            <a:br>
              <a:rPr lang="nb-NO" dirty="0"/>
            </a:br>
            <a:r>
              <a:rPr lang="nb-NO" dirty="0"/>
              <a:t>Arbeid, aktivitet og </a:t>
            </a:r>
            <a:r>
              <a:rPr lang="nb-NO" dirty="0" err="1"/>
              <a:t>livsmeistring</a:t>
            </a:r>
            <a:endParaRPr lang="nb-NO" dirty="0"/>
          </a:p>
        </p:txBody>
      </p:sp>
      <p:pic>
        <p:nvPicPr>
          <p:cNvPr id="7" name="Bilde 6" descr="flyfoto av maling og malerkost på et bord">
            <a:extLst>
              <a:ext uri="{FF2B5EF4-FFF2-40B4-BE49-F238E27FC236}">
                <a16:creationId xmlns:a16="http://schemas.microsoft.com/office/drawing/2014/main" id="{405F9FB0-D561-5338-1144-285D63BB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95" y="3593585"/>
            <a:ext cx="1672480" cy="11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0784"/>
      </p:ext>
    </p:extLst>
  </p:cSld>
  <p:clrMapOvr>
    <a:masterClrMapping/>
  </p:clrMapOvr>
</p:sld>
</file>

<file path=ppt/theme/theme1.xml><?xml version="1.0" encoding="utf-8"?>
<a:theme xmlns:a="http://schemas.openxmlformats.org/drawingml/2006/main" name="MentalHelse_mal_2019">
  <a:themeElements>
    <a:clrScheme name="Mental Helse 1">
      <a:dk1>
        <a:sysClr val="windowText" lastClr="000000"/>
      </a:dk1>
      <a:lt1>
        <a:sysClr val="window" lastClr="FFFFFF"/>
      </a:lt1>
      <a:dk2>
        <a:srgbClr val="007A33"/>
      </a:dk2>
      <a:lt2>
        <a:srgbClr val="ECEAE6"/>
      </a:lt2>
      <a:accent1>
        <a:srgbClr val="007A33"/>
      </a:accent1>
      <a:accent2>
        <a:srgbClr val="A8DBEB"/>
      </a:accent2>
      <a:accent3>
        <a:srgbClr val="C4281A"/>
      </a:accent3>
      <a:accent4>
        <a:srgbClr val="454C9B"/>
      </a:accent4>
      <a:accent5>
        <a:srgbClr val="00426C"/>
      </a:accent5>
      <a:accent6>
        <a:srgbClr val="FAAF0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MentalHelse</Template>
  <TotalTime>120</TotalTime>
  <Words>54</Words>
  <Application>Microsoft Office PowerPoint</Application>
  <PresentationFormat>Skjermfremvisning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Segoe UI</vt:lpstr>
      <vt:lpstr>MentalHelse_mal_2019</vt:lpstr>
      <vt:lpstr>Open temakveld Arbeid, aktivitet og livsmeistring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Sølvi Anne Eide Lunde</dc:creator>
  <cp:lastModifiedBy>Sølvi Anne Eide Lunde</cp:lastModifiedBy>
  <cp:revision>1</cp:revision>
  <cp:lastPrinted>2023-03-23T15:02:57Z</cp:lastPrinted>
  <dcterms:created xsi:type="dcterms:W3CDTF">2023-03-21T20:51:42Z</dcterms:created>
  <dcterms:modified xsi:type="dcterms:W3CDTF">2023-04-10T18:15:01Z</dcterms:modified>
</cp:coreProperties>
</file>